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4"/>
  </p:notesMasterIdLst>
  <p:sldIdLst>
    <p:sldId id="256" r:id="rId2"/>
    <p:sldId id="259" r:id="rId3"/>
    <p:sldId id="258" r:id="rId4"/>
    <p:sldId id="260" r:id="rId5"/>
    <p:sldId id="270" r:id="rId6"/>
    <p:sldId id="297" r:id="rId7"/>
    <p:sldId id="298" r:id="rId8"/>
    <p:sldId id="263" r:id="rId9"/>
    <p:sldId id="265" r:id="rId10"/>
    <p:sldId id="299" r:id="rId11"/>
    <p:sldId id="264" r:id="rId12"/>
    <p:sldId id="300" r:id="rId13"/>
    <p:sldId id="301" r:id="rId14"/>
    <p:sldId id="302" r:id="rId15"/>
    <p:sldId id="303" r:id="rId16"/>
    <p:sldId id="262" r:id="rId17"/>
    <p:sldId id="304" r:id="rId18"/>
    <p:sldId id="305" r:id="rId19"/>
    <p:sldId id="306" r:id="rId20"/>
    <p:sldId id="307" r:id="rId21"/>
    <p:sldId id="308" r:id="rId22"/>
    <p:sldId id="310" r:id="rId23"/>
    <p:sldId id="311" r:id="rId24"/>
    <p:sldId id="312" r:id="rId25"/>
    <p:sldId id="313" r:id="rId26"/>
    <p:sldId id="314" r:id="rId27"/>
    <p:sldId id="266" r:id="rId28"/>
    <p:sldId id="315" r:id="rId29"/>
    <p:sldId id="316" r:id="rId30"/>
    <p:sldId id="317" r:id="rId31"/>
    <p:sldId id="309" r:id="rId32"/>
    <p:sldId id="319" r:id="rId33"/>
  </p:sldIdLst>
  <p:sldSz cx="9144000" cy="5143500" type="screen16x9"/>
  <p:notesSz cx="6858000" cy="9144000"/>
  <p:embeddedFontLst>
    <p:embeddedFont>
      <p:font typeface="Hanken Grotesk" panose="020B0604020202020204" charset="0"/>
      <p:regular r:id="rId35"/>
      <p:bold r:id="rId36"/>
      <p:italic r:id="rId37"/>
      <p:boldItalic r:id="rId38"/>
    </p:embeddedFont>
    <p:embeddedFont>
      <p:font typeface="Nunito Light" pitchFamily="2" charset="0"/>
      <p:regular r:id="rId39"/>
      <p:italic r:id="rId40"/>
    </p:embeddedFont>
    <p:embeddedFont>
      <p:font typeface="Syne" panose="020B060402020202020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1B1B550-A809-494F-899D-03C63017675D}">
  <a:tblStyle styleId="{81B1B550-A809-494F-899D-03C6301767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AF2EB07-0099-4507-AAC9-F787C90D2A0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3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9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C376B71B-2BFB-BD68-D81E-FD5A1AAE1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F104D3B9-3D5C-A526-E795-9FFE3AD955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8AF79AC3-07D3-88A4-4414-9788ED9E5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103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C5B848A6-5A28-0DAD-4C8C-2820698CB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1D9C623C-C794-A037-68FC-43E6F4C266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D090AB83-72D9-1372-D0E4-93650F1D4D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350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CDDE69E2-C037-AD1E-4639-DBC39274B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B1331A53-35E0-2AE5-B9B3-D2BE7CD68B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FA62E0B0-C27C-D9B1-3CB5-B7E9E51685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1625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0B689A1D-3616-A2EB-87CA-1FBD6223B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4dda1946d_6_308:notes">
            <a:extLst>
              <a:ext uri="{FF2B5EF4-FFF2-40B4-BE49-F238E27FC236}">
                <a16:creationId xmlns:a16="http://schemas.microsoft.com/office/drawing/2014/main" id="{044713E0-EB3F-87FB-B976-2F493F33B1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4dda1946d_6_308:notes">
            <a:extLst>
              <a:ext uri="{FF2B5EF4-FFF2-40B4-BE49-F238E27FC236}">
                <a16:creationId xmlns:a16="http://schemas.microsoft.com/office/drawing/2014/main" id="{A46B6A62-F8DC-384A-85B3-DB8E23C851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29587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4838B604-D379-84AC-C688-596F02F85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4C71644C-557C-1660-8B0E-3195FF74DC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C528A616-3933-EEB7-ED13-A00B9868AB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96136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39522A49-F15F-0064-C537-1B6CE443B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84d99d1a72_0_15:notes">
            <a:extLst>
              <a:ext uri="{FF2B5EF4-FFF2-40B4-BE49-F238E27FC236}">
                <a16:creationId xmlns:a16="http://schemas.microsoft.com/office/drawing/2014/main" id="{160F87B6-726D-77CE-2AA0-1D2C57623E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84d99d1a72_0_15:notes">
            <a:extLst>
              <a:ext uri="{FF2B5EF4-FFF2-40B4-BE49-F238E27FC236}">
                <a16:creationId xmlns:a16="http://schemas.microsoft.com/office/drawing/2014/main" id="{CFDCA2AB-3EA2-981B-BBBD-A133F0832B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27920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ABE8B016-04D5-A362-AD22-7698598F5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494C4B29-8C15-E410-E029-92D70F604F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B286FE15-5D16-5613-E52B-82469399FA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19989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C2F920CE-CD45-9B36-86DC-A9F436705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84d99d1a72_0_2:notes">
            <a:extLst>
              <a:ext uri="{FF2B5EF4-FFF2-40B4-BE49-F238E27FC236}">
                <a16:creationId xmlns:a16="http://schemas.microsoft.com/office/drawing/2014/main" id="{FCDA99EE-4A07-2242-DE55-1E6ACD55D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84d99d1a72_0_2:notes">
            <a:extLst>
              <a:ext uri="{FF2B5EF4-FFF2-40B4-BE49-F238E27FC236}">
                <a16:creationId xmlns:a16="http://schemas.microsoft.com/office/drawing/2014/main" id="{71FD0D44-46FD-6B14-F8A0-6ACBDB93E2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6304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A251EE78-1098-0E33-7A99-BCC86920B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B5F21EF4-DEE6-EACC-BCB8-AA4F27CEDA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52F98D3F-5275-08AA-0EBC-5B1B9D0EB8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87613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DFB7BF7F-4B05-1C5A-F81D-309AA3989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B3BE62BD-5DE8-7B71-00F1-34C637BED4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77FE3C2D-9A5D-E1B2-8615-ED3A21EB80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9376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B0AAAACF-0836-3DA9-1943-01603801D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D5B14C6A-0392-98DF-B655-DA47FF0E0E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D485A9CD-B84C-227C-A950-DBDCA4E98B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48003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839FD9A3-2417-EE4E-2B35-79960CC6C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84d99d1a72_0_2:notes">
            <a:extLst>
              <a:ext uri="{FF2B5EF4-FFF2-40B4-BE49-F238E27FC236}">
                <a16:creationId xmlns:a16="http://schemas.microsoft.com/office/drawing/2014/main" id="{23BD31B1-6176-D691-6CBE-DC25287932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84d99d1a72_0_2:notes">
            <a:extLst>
              <a:ext uri="{FF2B5EF4-FFF2-40B4-BE49-F238E27FC236}">
                <a16:creationId xmlns:a16="http://schemas.microsoft.com/office/drawing/2014/main" id="{E76CEA56-37B5-D569-BDB9-14C60E42DF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85993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C8253BA5-F28C-F1B0-6C03-EF6D7BEE3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361C167E-A2AC-20D1-5841-6B055C2926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4B6BA039-EDD3-5E8F-8FE5-1CC32454A9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20671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>
          <a:extLst>
            <a:ext uri="{FF2B5EF4-FFF2-40B4-BE49-F238E27FC236}">
              <a16:creationId xmlns:a16="http://schemas.microsoft.com/office/drawing/2014/main" id="{B7EFCC52-5A8C-DC60-D479-4826ECF14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431007ba2_0_215:notes">
            <a:extLst>
              <a:ext uri="{FF2B5EF4-FFF2-40B4-BE49-F238E27FC236}">
                <a16:creationId xmlns:a16="http://schemas.microsoft.com/office/drawing/2014/main" id="{D33C90DF-A8AD-EB88-C3C3-304246B8F6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431007ba2_0_215:notes">
            <a:extLst>
              <a:ext uri="{FF2B5EF4-FFF2-40B4-BE49-F238E27FC236}">
                <a16:creationId xmlns:a16="http://schemas.microsoft.com/office/drawing/2014/main" id="{A3782574-9472-B2C8-4366-2200A2443B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62515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>
          <a:extLst>
            <a:ext uri="{FF2B5EF4-FFF2-40B4-BE49-F238E27FC236}">
              <a16:creationId xmlns:a16="http://schemas.microsoft.com/office/drawing/2014/main" id="{32F9D52C-E59B-AAB4-370E-F8AD48797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216241d4a31_0_25:notes">
            <a:extLst>
              <a:ext uri="{FF2B5EF4-FFF2-40B4-BE49-F238E27FC236}">
                <a16:creationId xmlns:a16="http://schemas.microsoft.com/office/drawing/2014/main" id="{52315B09-5B56-B8B6-5E63-73062D5009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216241d4a31_0_25:notes">
            <a:extLst>
              <a:ext uri="{FF2B5EF4-FFF2-40B4-BE49-F238E27FC236}">
                <a16:creationId xmlns:a16="http://schemas.microsoft.com/office/drawing/2014/main" id="{5DE24298-26E3-5DEB-1999-2194E85B51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5535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2E1C0335-AE7C-F8D2-1555-AAB81BFC1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84d99d1a72_0_2:notes">
            <a:extLst>
              <a:ext uri="{FF2B5EF4-FFF2-40B4-BE49-F238E27FC236}">
                <a16:creationId xmlns:a16="http://schemas.microsoft.com/office/drawing/2014/main" id="{797AC49A-5292-09A0-5292-9C7DBF0A64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84d99d1a72_0_2:notes">
            <a:extLst>
              <a:ext uri="{FF2B5EF4-FFF2-40B4-BE49-F238E27FC236}">
                <a16:creationId xmlns:a16="http://schemas.microsoft.com/office/drawing/2014/main" id="{611DBD78-9BE1-D4EC-AB6A-22403F15F8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44120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>
          <a:extLst>
            <a:ext uri="{FF2B5EF4-FFF2-40B4-BE49-F238E27FC236}">
              <a16:creationId xmlns:a16="http://schemas.microsoft.com/office/drawing/2014/main" id="{ED72A0D1-935C-EB4E-ACFD-6EE761E65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54dda1946d_4_2726:notes">
            <a:extLst>
              <a:ext uri="{FF2B5EF4-FFF2-40B4-BE49-F238E27FC236}">
                <a16:creationId xmlns:a16="http://schemas.microsoft.com/office/drawing/2014/main" id="{FE2B48D8-3690-B688-32A7-C84BA81E60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54dda1946d_4_2726:notes">
            <a:extLst>
              <a:ext uri="{FF2B5EF4-FFF2-40B4-BE49-F238E27FC236}">
                <a16:creationId xmlns:a16="http://schemas.microsoft.com/office/drawing/2014/main" id="{E672D7FD-B721-FF4C-4345-C897ACA20F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5182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6BF4EE18-72B6-841E-2B3C-39680979C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84d99d1a72_0_2:notes">
            <a:extLst>
              <a:ext uri="{FF2B5EF4-FFF2-40B4-BE49-F238E27FC236}">
                <a16:creationId xmlns:a16="http://schemas.microsoft.com/office/drawing/2014/main" id="{688BB296-8880-7B53-7180-643BAF3E9A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84d99d1a72_0_2:notes">
            <a:extLst>
              <a:ext uri="{FF2B5EF4-FFF2-40B4-BE49-F238E27FC236}">
                <a16:creationId xmlns:a16="http://schemas.microsoft.com/office/drawing/2014/main" id="{9E734399-C42B-B322-A530-3BAB86C07E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5010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>
          <a:extLst>
            <a:ext uri="{FF2B5EF4-FFF2-40B4-BE49-F238E27FC236}">
              <a16:creationId xmlns:a16="http://schemas.microsoft.com/office/drawing/2014/main" id="{F1A2DA97-AEB2-1A71-7E1C-B71E5A0F4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54dda1946d_4_2726:notes">
            <a:extLst>
              <a:ext uri="{FF2B5EF4-FFF2-40B4-BE49-F238E27FC236}">
                <a16:creationId xmlns:a16="http://schemas.microsoft.com/office/drawing/2014/main" id="{664A8C8D-AB99-D6BA-C511-3C7C50F91D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54dda1946d_4_2726:notes">
            <a:extLst>
              <a:ext uri="{FF2B5EF4-FFF2-40B4-BE49-F238E27FC236}">
                <a16:creationId xmlns:a16="http://schemas.microsoft.com/office/drawing/2014/main" id="{A61FA069-1FE2-21B3-850A-37AA8A384F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9140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91829827-9215-FC64-4C35-BD018A1F4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>
            <a:extLst>
              <a:ext uri="{FF2B5EF4-FFF2-40B4-BE49-F238E27FC236}">
                <a16:creationId xmlns:a16="http://schemas.microsoft.com/office/drawing/2014/main" id="{3A057A4F-3247-B486-E6AE-7BB59747D2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>
            <a:extLst>
              <a:ext uri="{FF2B5EF4-FFF2-40B4-BE49-F238E27FC236}">
                <a16:creationId xmlns:a16="http://schemas.microsoft.com/office/drawing/2014/main" id="{7084A77F-1F1D-EB61-821D-18A8D243A3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1005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>
          <a:extLst>
            <a:ext uri="{FF2B5EF4-FFF2-40B4-BE49-F238E27FC236}">
              <a16:creationId xmlns:a16="http://schemas.microsoft.com/office/drawing/2014/main" id="{E66629B0-37FB-4F79-6435-F51FB67EA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54dda1946d_4_2720:notes">
            <a:extLst>
              <a:ext uri="{FF2B5EF4-FFF2-40B4-BE49-F238E27FC236}">
                <a16:creationId xmlns:a16="http://schemas.microsoft.com/office/drawing/2014/main" id="{9F2AAA7A-0AB4-50AD-9DD9-1CFEF3B1A3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54dda1946d_4_2720:notes">
            <a:extLst>
              <a:ext uri="{FF2B5EF4-FFF2-40B4-BE49-F238E27FC236}">
                <a16:creationId xmlns:a16="http://schemas.microsoft.com/office/drawing/2014/main" id="{982FC7AD-9ACE-E4D2-95E6-723B3DFD48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8932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DABA4017-49A9-EDCD-BFD8-0E8B21799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4dda1946d_6_308:notes">
            <a:extLst>
              <a:ext uri="{FF2B5EF4-FFF2-40B4-BE49-F238E27FC236}">
                <a16:creationId xmlns:a16="http://schemas.microsoft.com/office/drawing/2014/main" id="{9E92E269-47E1-2C68-380F-2BB352BACD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4dda1946d_6_308:notes">
            <a:extLst>
              <a:ext uri="{FF2B5EF4-FFF2-40B4-BE49-F238E27FC236}">
                <a16:creationId xmlns:a16="http://schemas.microsoft.com/office/drawing/2014/main" id="{5F9679FC-0721-3970-03F2-F91BBD37DD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709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02000" y="148750"/>
            <a:ext cx="8835576" cy="4455225"/>
            <a:chOff x="102000" y="148750"/>
            <a:chExt cx="8835576" cy="4455225"/>
          </a:xfrm>
        </p:grpSpPr>
        <p:pic>
          <p:nvPicPr>
            <p:cNvPr id="10" name="Google Shape;10;p2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102000" y="3341825"/>
              <a:ext cx="973750" cy="998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1207950" y="1487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8337150" y="3174900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4724750" y="4340150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926100" y="1409700"/>
            <a:ext cx="7291800" cy="14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Font typeface="Syne"/>
              <a:buNone/>
              <a:defRPr sz="4500">
                <a:solidFill>
                  <a:srgbClr val="191919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926100" y="3135500"/>
            <a:ext cx="72918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6" name="Google Shape;16;p2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0" y="3604256"/>
            <a:ext cx="9144000" cy="2433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3"/>
          <p:cNvPicPr preferRelativeResize="0"/>
          <p:nvPr/>
        </p:nvPicPr>
        <p:blipFill rotWithShape="1">
          <a:blip r:embed="rId2">
            <a:alphaModFix amt="70000"/>
          </a:blip>
          <a:srcRect l="24795" r="25081"/>
          <a:stretch/>
        </p:blipFill>
        <p:spPr>
          <a:xfrm>
            <a:off x="162125" y="-48700"/>
            <a:ext cx="1479924" cy="5249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" name="Google Shape;115;p13"/>
          <p:cNvGrpSpPr/>
          <p:nvPr/>
        </p:nvGrpSpPr>
        <p:grpSpPr>
          <a:xfrm>
            <a:off x="1207950" y="148750"/>
            <a:ext cx="7729626" cy="4813875"/>
            <a:chOff x="1207950" y="148750"/>
            <a:chExt cx="7729626" cy="4813875"/>
          </a:xfrm>
        </p:grpSpPr>
        <p:pic>
          <p:nvPicPr>
            <p:cNvPr id="116" name="Google Shape;116;p13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1468300" y="4698808"/>
              <a:ext cx="257326" cy="2638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1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1207950" y="148750"/>
              <a:ext cx="381132" cy="3907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3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8337150" y="4296213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1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8680250" y="115862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0" name="Google Shape;12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2" hasCustomPrompt="1"/>
          </p:nvPr>
        </p:nvSpPr>
        <p:spPr>
          <a:xfrm>
            <a:off x="2217025" y="142245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3" hasCustomPrompt="1"/>
          </p:nvPr>
        </p:nvSpPr>
        <p:spPr>
          <a:xfrm>
            <a:off x="2217025" y="305706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4" hasCustomPrompt="1"/>
          </p:nvPr>
        </p:nvSpPr>
        <p:spPr>
          <a:xfrm>
            <a:off x="2217025" y="196732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5" hasCustomPrompt="1"/>
          </p:nvPr>
        </p:nvSpPr>
        <p:spPr>
          <a:xfrm>
            <a:off x="2217025" y="360193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6" hasCustomPrompt="1"/>
          </p:nvPr>
        </p:nvSpPr>
        <p:spPr>
          <a:xfrm>
            <a:off x="2217025" y="251219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7" hasCustomPrompt="1"/>
          </p:nvPr>
        </p:nvSpPr>
        <p:spPr>
          <a:xfrm>
            <a:off x="2217025" y="4146800"/>
            <a:ext cx="8241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Syne"/>
              <a:buNone/>
              <a:defRPr sz="26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"/>
          </p:nvPr>
        </p:nvSpPr>
        <p:spPr>
          <a:xfrm>
            <a:off x="3284650" y="142245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8"/>
          </p:nvPr>
        </p:nvSpPr>
        <p:spPr>
          <a:xfrm>
            <a:off x="3284650" y="196732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9"/>
          </p:nvPr>
        </p:nvSpPr>
        <p:spPr>
          <a:xfrm>
            <a:off x="3284650" y="251219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3"/>
          </p:nvPr>
        </p:nvSpPr>
        <p:spPr>
          <a:xfrm>
            <a:off x="3284650" y="305706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14"/>
          </p:nvPr>
        </p:nvSpPr>
        <p:spPr>
          <a:xfrm>
            <a:off x="3284650" y="360193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15"/>
          </p:nvPr>
        </p:nvSpPr>
        <p:spPr>
          <a:xfrm>
            <a:off x="3284650" y="4146800"/>
            <a:ext cx="3642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yne"/>
              <a:buNone/>
              <a:defRPr sz="1800" b="1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4"/>
          <p:cNvGrpSpPr/>
          <p:nvPr/>
        </p:nvGrpSpPr>
        <p:grpSpPr>
          <a:xfrm flipH="1">
            <a:off x="162175" y="130921"/>
            <a:ext cx="8923751" cy="4904928"/>
            <a:chOff x="162175" y="130921"/>
            <a:chExt cx="8923751" cy="4904928"/>
          </a:xfrm>
        </p:grpSpPr>
        <p:pic>
          <p:nvPicPr>
            <p:cNvPr id="135" name="Google Shape;135;p14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162175" y="4604011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4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8485500" y="4409925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4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7492850" y="130921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14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199375" y="28163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9" name="Google Shape;139;p1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subTitle" idx="1"/>
          </p:nvPr>
        </p:nvSpPr>
        <p:spPr>
          <a:xfrm>
            <a:off x="719950" y="2649815"/>
            <a:ext cx="24126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2"/>
          </p:nvPr>
        </p:nvSpPr>
        <p:spPr>
          <a:xfrm>
            <a:off x="3365675" y="2649815"/>
            <a:ext cx="24126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subTitle" idx="3"/>
          </p:nvPr>
        </p:nvSpPr>
        <p:spPr>
          <a:xfrm>
            <a:off x="6011400" y="2649815"/>
            <a:ext cx="24126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subTitle" idx="4"/>
          </p:nvPr>
        </p:nvSpPr>
        <p:spPr>
          <a:xfrm>
            <a:off x="719950" y="2254506"/>
            <a:ext cx="2412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5"/>
          </p:nvPr>
        </p:nvSpPr>
        <p:spPr>
          <a:xfrm>
            <a:off x="3365675" y="2254506"/>
            <a:ext cx="2412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ubTitle" idx="6"/>
          </p:nvPr>
        </p:nvSpPr>
        <p:spPr>
          <a:xfrm>
            <a:off x="6011401" y="2254506"/>
            <a:ext cx="2412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pic>
        <p:nvPicPr>
          <p:cNvPr id="146" name="Google Shape;146;p14"/>
          <p:cNvPicPr preferRelativeResize="0"/>
          <p:nvPr/>
        </p:nvPicPr>
        <p:blipFill rotWithShape="1">
          <a:blip r:embed="rId4">
            <a:alphaModFix/>
          </a:blip>
          <a:srcRect t="25155" b="40869"/>
          <a:stretch/>
        </p:blipFill>
        <p:spPr>
          <a:xfrm rot="3047689">
            <a:off x="-1380860" y="-535940"/>
            <a:ext cx="2893218" cy="1747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5"/>
          <p:cNvGrpSpPr/>
          <p:nvPr/>
        </p:nvGrpSpPr>
        <p:grpSpPr>
          <a:xfrm>
            <a:off x="114525" y="107661"/>
            <a:ext cx="8916675" cy="2674865"/>
            <a:chOff x="114525" y="107661"/>
            <a:chExt cx="8916675" cy="2674865"/>
          </a:xfrm>
        </p:grpSpPr>
        <p:pic>
          <p:nvPicPr>
            <p:cNvPr id="149" name="Google Shape;149;p15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8138076" y="107661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15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8430775" y="21669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15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321224" y="1553500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5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114525" y="212578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subTitle" idx="1"/>
          </p:nvPr>
        </p:nvSpPr>
        <p:spPr>
          <a:xfrm>
            <a:off x="4010325" y="2125592"/>
            <a:ext cx="42717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5"/>
          <p:cNvSpPr txBox="1">
            <a:spLocks noGrp="1"/>
          </p:cNvSpPr>
          <p:nvPr>
            <p:ph type="subTitle" idx="2"/>
          </p:nvPr>
        </p:nvSpPr>
        <p:spPr>
          <a:xfrm>
            <a:off x="4010325" y="1307625"/>
            <a:ext cx="4271700" cy="8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5"/>
          <p:cNvSpPr txBox="1">
            <a:spLocks noGrp="1"/>
          </p:cNvSpPr>
          <p:nvPr>
            <p:ph type="subTitle" idx="3"/>
          </p:nvPr>
        </p:nvSpPr>
        <p:spPr>
          <a:xfrm>
            <a:off x="4010325" y="2947758"/>
            <a:ext cx="4271700" cy="8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5"/>
          <p:cNvSpPr txBox="1">
            <a:spLocks noGrp="1"/>
          </p:cNvSpPr>
          <p:nvPr>
            <p:ph type="subTitle" idx="4"/>
          </p:nvPr>
        </p:nvSpPr>
        <p:spPr>
          <a:xfrm>
            <a:off x="4010329" y="3768425"/>
            <a:ext cx="42717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5"/>
          <p:cNvSpPr txBox="1">
            <a:spLocks noGrp="1"/>
          </p:cNvSpPr>
          <p:nvPr>
            <p:ph type="subTitle" idx="5"/>
          </p:nvPr>
        </p:nvSpPr>
        <p:spPr>
          <a:xfrm>
            <a:off x="1541925" y="1305525"/>
            <a:ext cx="24684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59" name="Google Shape;159;p15"/>
          <p:cNvSpPr txBox="1">
            <a:spLocks noGrp="1"/>
          </p:cNvSpPr>
          <p:nvPr>
            <p:ph type="subTitle" idx="6"/>
          </p:nvPr>
        </p:nvSpPr>
        <p:spPr>
          <a:xfrm>
            <a:off x="1541925" y="2947458"/>
            <a:ext cx="24684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60" name="Google Shape;160;p15"/>
          <p:cNvSpPr txBox="1">
            <a:spLocks noGrp="1"/>
          </p:cNvSpPr>
          <p:nvPr>
            <p:ph type="subTitle" idx="7"/>
          </p:nvPr>
        </p:nvSpPr>
        <p:spPr>
          <a:xfrm>
            <a:off x="1541925" y="2126742"/>
            <a:ext cx="24684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subTitle" idx="8"/>
          </p:nvPr>
        </p:nvSpPr>
        <p:spPr>
          <a:xfrm>
            <a:off x="1541925" y="3768425"/>
            <a:ext cx="24684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pic>
        <p:nvPicPr>
          <p:cNvPr id="162" name="Google Shape;162;p15"/>
          <p:cNvPicPr preferRelativeResize="0"/>
          <p:nvPr/>
        </p:nvPicPr>
        <p:blipFill rotWithShape="1">
          <a:blip r:embed="rId4">
            <a:alphaModFix amt="70000"/>
          </a:blip>
          <a:srcRect l="39283" t="55317"/>
          <a:stretch/>
        </p:blipFill>
        <p:spPr>
          <a:xfrm>
            <a:off x="8282023" y="3610300"/>
            <a:ext cx="2083325" cy="153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6"/>
          <p:cNvGrpSpPr/>
          <p:nvPr/>
        </p:nvGrpSpPr>
        <p:grpSpPr>
          <a:xfrm rot="10800000" flipH="1">
            <a:off x="74000" y="133415"/>
            <a:ext cx="8957200" cy="4812985"/>
            <a:chOff x="74000" y="107661"/>
            <a:chExt cx="8957200" cy="4812985"/>
          </a:xfrm>
        </p:grpSpPr>
        <p:pic>
          <p:nvPicPr>
            <p:cNvPr id="165" name="Google Shape;165;p16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8138076" y="107661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16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8430775" y="21669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16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5078401" y="4580446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16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299349" y="1246250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p16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74000" y="2588353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0" name="Google Shape;170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1"/>
          </p:nvPr>
        </p:nvSpPr>
        <p:spPr>
          <a:xfrm>
            <a:off x="713225" y="1567725"/>
            <a:ext cx="3141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2"/>
          </p:nvPr>
        </p:nvSpPr>
        <p:spPr>
          <a:xfrm>
            <a:off x="713225" y="2750013"/>
            <a:ext cx="3141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3"/>
          </p:nvPr>
        </p:nvSpPr>
        <p:spPr>
          <a:xfrm>
            <a:off x="5289775" y="1567725"/>
            <a:ext cx="3141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subTitle" idx="4"/>
          </p:nvPr>
        </p:nvSpPr>
        <p:spPr>
          <a:xfrm>
            <a:off x="5289775" y="2750013"/>
            <a:ext cx="3141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subTitle" idx="5"/>
          </p:nvPr>
        </p:nvSpPr>
        <p:spPr>
          <a:xfrm>
            <a:off x="713225" y="3932300"/>
            <a:ext cx="3141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subTitle" idx="6"/>
          </p:nvPr>
        </p:nvSpPr>
        <p:spPr>
          <a:xfrm>
            <a:off x="5289775" y="3932300"/>
            <a:ext cx="3141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subTitle" idx="7"/>
          </p:nvPr>
        </p:nvSpPr>
        <p:spPr>
          <a:xfrm>
            <a:off x="713225" y="1178075"/>
            <a:ext cx="3141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subTitle" idx="8"/>
          </p:nvPr>
        </p:nvSpPr>
        <p:spPr>
          <a:xfrm>
            <a:off x="713225" y="2361030"/>
            <a:ext cx="3141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subTitle" idx="9"/>
          </p:nvPr>
        </p:nvSpPr>
        <p:spPr>
          <a:xfrm>
            <a:off x="713225" y="3543985"/>
            <a:ext cx="3141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80" name="Google Shape;180;p16"/>
          <p:cNvSpPr txBox="1">
            <a:spLocks noGrp="1"/>
          </p:cNvSpPr>
          <p:nvPr>
            <p:ph type="subTitle" idx="13"/>
          </p:nvPr>
        </p:nvSpPr>
        <p:spPr>
          <a:xfrm>
            <a:off x="5289775" y="1178075"/>
            <a:ext cx="3141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14"/>
          </p:nvPr>
        </p:nvSpPr>
        <p:spPr>
          <a:xfrm>
            <a:off x="5289775" y="2361030"/>
            <a:ext cx="3141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subTitle" idx="15"/>
          </p:nvPr>
        </p:nvSpPr>
        <p:spPr>
          <a:xfrm>
            <a:off x="5289775" y="3543985"/>
            <a:ext cx="3141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pic>
        <p:nvPicPr>
          <p:cNvPr id="183" name="Google Shape;183;p16"/>
          <p:cNvPicPr preferRelativeResize="0"/>
          <p:nvPr/>
        </p:nvPicPr>
        <p:blipFill rotWithShape="1">
          <a:blip r:embed="rId4">
            <a:alphaModFix amt="70000"/>
          </a:blip>
          <a:srcRect l="39283" t="55317"/>
          <a:stretch/>
        </p:blipFill>
        <p:spPr>
          <a:xfrm rot="10800000">
            <a:off x="-1237225" y="-1031725"/>
            <a:ext cx="2521074" cy="185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19"/>
          <p:cNvGrpSpPr/>
          <p:nvPr/>
        </p:nvGrpSpPr>
        <p:grpSpPr>
          <a:xfrm rot="10800000" flipH="1">
            <a:off x="53100" y="78586"/>
            <a:ext cx="8876126" cy="5031965"/>
            <a:chOff x="53100" y="-56489"/>
            <a:chExt cx="8876126" cy="5031965"/>
          </a:xfrm>
        </p:grpSpPr>
        <p:pic>
          <p:nvPicPr>
            <p:cNvPr id="206" name="Google Shape;206;p19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5969851" y="-56489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19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53100" y="23246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19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187388" y="153496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9" name="Google Shape;209;p19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6556949" y="4711650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19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8370625" y="3352528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1" name="Google Shape;211;p19"/>
          <p:cNvGrpSpPr/>
          <p:nvPr/>
        </p:nvGrpSpPr>
        <p:grpSpPr>
          <a:xfrm>
            <a:off x="-194044" y="0"/>
            <a:ext cx="9532075" cy="5143500"/>
            <a:chOff x="-194044" y="0"/>
            <a:chExt cx="9532075" cy="5143500"/>
          </a:xfrm>
        </p:grpSpPr>
        <p:pic>
          <p:nvPicPr>
            <p:cNvPr id="212" name="Google Shape;212;p19"/>
            <p:cNvPicPr preferRelativeResize="0"/>
            <p:nvPr/>
          </p:nvPicPr>
          <p:blipFill>
            <a:blip r:embed="rId4">
              <a:alphaModFix amt="70000"/>
            </a:blip>
            <a:stretch>
              <a:fillRect/>
            </a:stretch>
          </p:blipFill>
          <p:spPr>
            <a:xfrm>
              <a:off x="-194044" y="0"/>
              <a:ext cx="18145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19"/>
            <p:cNvPicPr preferRelativeResize="0"/>
            <p:nvPr/>
          </p:nvPicPr>
          <p:blipFill>
            <a:blip r:embed="rId4">
              <a:alphaModFix amt="70000"/>
            </a:blip>
            <a:stretch>
              <a:fillRect/>
            </a:stretch>
          </p:blipFill>
          <p:spPr>
            <a:xfrm flipH="1">
              <a:off x="7523519" y="0"/>
              <a:ext cx="18145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4" name="Google Shape;214;p19"/>
          <p:cNvSpPr txBox="1">
            <a:spLocks noGrp="1"/>
          </p:cNvSpPr>
          <p:nvPr>
            <p:ph type="title" hasCustomPrompt="1"/>
          </p:nvPr>
        </p:nvSpPr>
        <p:spPr>
          <a:xfrm>
            <a:off x="2511140" y="1960509"/>
            <a:ext cx="4121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5" name="Google Shape;215;p19"/>
          <p:cNvSpPr txBox="1">
            <a:spLocks noGrp="1"/>
          </p:cNvSpPr>
          <p:nvPr>
            <p:ph type="title" idx="2" hasCustomPrompt="1"/>
          </p:nvPr>
        </p:nvSpPr>
        <p:spPr>
          <a:xfrm>
            <a:off x="2511155" y="539500"/>
            <a:ext cx="4121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6" name="Google Shape;216;p19"/>
          <p:cNvSpPr txBox="1">
            <a:spLocks noGrp="1"/>
          </p:cNvSpPr>
          <p:nvPr>
            <p:ph type="title" idx="3" hasCustomPrompt="1"/>
          </p:nvPr>
        </p:nvSpPr>
        <p:spPr>
          <a:xfrm>
            <a:off x="2511140" y="3381518"/>
            <a:ext cx="4121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17" name="Google Shape;217;p19"/>
          <p:cNvSpPr txBox="1">
            <a:spLocks noGrp="1"/>
          </p:cNvSpPr>
          <p:nvPr>
            <p:ph type="subTitle" idx="1"/>
          </p:nvPr>
        </p:nvSpPr>
        <p:spPr>
          <a:xfrm>
            <a:off x="2511160" y="2771853"/>
            <a:ext cx="41217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9"/>
          <p:cNvSpPr txBox="1">
            <a:spLocks noGrp="1"/>
          </p:cNvSpPr>
          <p:nvPr>
            <p:ph type="subTitle" idx="4"/>
          </p:nvPr>
        </p:nvSpPr>
        <p:spPr>
          <a:xfrm>
            <a:off x="2511140" y="4192389"/>
            <a:ext cx="41217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9"/>
          <p:cNvSpPr txBox="1">
            <a:spLocks noGrp="1"/>
          </p:cNvSpPr>
          <p:nvPr>
            <p:ph type="subTitle" idx="5"/>
          </p:nvPr>
        </p:nvSpPr>
        <p:spPr>
          <a:xfrm>
            <a:off x="2511140" y="1351316"/>
            <a:ext cx="41217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21"/>
          <p:cNvGrpSpPr/>
          <p:nvPr/>
        </p:nvGrpSpPr>
        <p:grpSpPr>
          <a:xfrm>
            <a:off x="0" y="205947"/>
            <a:ext cx="8986101" cy="3961627"/>
            <a:chOff x="0" y="205947"/>
            <a:chExt cx="8986101" cy="3961627"/>
          </a:xfrm>
        </p:grpSpPr>
        <p:pic>
          <p:nvPicPr>
            <p:cNvPr id="236" name="Google Shape;236;p21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0" y="3377975"/>
              <a:ext cx="770175" cy="7895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21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8385675" y="1333925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21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8762300" y="3658052"/>
              <a:ext cx="223800" cy="229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21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280775" y="2756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21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358475" y="2699725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21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5585175" y="205947"/>
              <a:ext cx="549601" cy="5634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2" name="Google Shape;242;p21"/>
          <p:cNvGrpSpPr/>
          <p:nvPr/>
        </p:nvGrpSpPr>
        <p:grpSpPr>
          <a:xfrm flipH="1">
            <a:off x="816373" y="-1623800"/>
            <a:ext cx="9354202" cy="7042475"/>
            <a:chOff x="-1533127" y="-1623800"/>
            <a:chExt cx="9354202" cy="7042475"/>
          </a:xfrm>
        </p:grpSpPr>
        <p:pic>
          <p:nvPicPr>
            <p:cNvPr id="243" name="Google Shape;243;p21"/>
            <p:cNvPicPr preferRelativeResize="0"/>
            <p:nvPr/>
          </p:nvPicPr>
          <p:blipFill rotWithShape="1">
            <a:blip r:embed="rId4">
              <a:alphaModFix/>
            </a:blip>
            <a:srcRect t="25155" b="40869"/>
            <a:stretch/>
          </p:blipFill>
          <p:spPr>
            <a:xfrm rot="3047689">
              <a:off x="-1388235" y="-824315"/>
              <a:ext cx="2893218" cy="17476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21"/>
            <p:cNvPicPr preferRelativeResize="0"/>
            <p:nvPr/>
          </p:nvPicPr>
          <p:blipFill rotWithShape="1">
            <a:blip r:embed="rId4">
              <a:alphaModFix/>
            </a:blip>
            <a:srcRect l="22179" r="45855"/>
            <a:stretch/>
          </p:blipFill>
          <p:spPr>
            <a:xfrm rot="5399990">
              <a:off x="4786913" y="2384513"/>
              <a:ext cx="924826" cy="514349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22"/>
          <p:cNvGrpSpPr/>
          <p:nvPr/>
        </p:nvGrpSpPr>
        <p:grpSpPr>
          <a:xfrm>
            <a:off x="102000" y="179975"/>
            <a:ext cx="8835576" cy="4853375"/>
            <a:chOff x="102000" y="179975"/>
            <a:chExt cx="8835576" cy="4853375"/>
          </a:xfrm>
        </p:grpSpPr>
        <p:pic>
          <p:nvPicPr>
            <p:cNvPr id="247" name="Google Shape;247;p22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178275" y="4035025"/>
              <a:ext cx="973750" cy="998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8" name="Google Shape;248;p22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102000" y="18609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9" name="Google Shape;249;p22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>
              <a:off x="8337150" y="963600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0" name="Google Shape;250;p22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>
              <a:off x="6263050" y="1799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1" name="Google Shape;251;p22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0" y="3588281"/>
            <a:ext cx="9144000" cy="2433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-20029" y="0"/>
            <a:ext cx="9148267" cy="5143499"/>
            <a:chOff x="-20029" y="0"/>
            <a:chExt cx="9148267" cy="5143499"/>
          </a:xfrm>
        </p:grpSpPr>
        <p:pic>
          <p:nvPicPr>
            <p:cNvPr id="19" name="Google Shape;19;p3"/>
            <p:cNvPicPr preferRelativeResize="0"/>
            <p:nvPr/>
          </p:nvPicPr>
          <p:blipFill rotWithShape="1">
            <a:blip r:embed="rId2">
              <a:alphaModFix amt="70000"/>
            </a:blip>
            <a:srcRect l="59445" t="64444"/>
            <a:stretch/>
          </p:blipFill>
          <p:spPr>
            <a:xfrm>
              <a:off x="7733321" y="3920550"/>
              <a:ext cx="1394917" cy="1222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3"/>
            <p:cNvPicPr preferRelativeResize="0"/>
            <p:nvPr/>
          </p:nvPicPr>
          <p:blipFill rotWithShape="1">
            <a:blip r:embed="rId2">
              <a:alphaModFix amt="70000"/>
            </a:blip>
            <a:srcRect l="59445" t="64444"/>
            <a:stretch/>
          </p:blipFill>
          <p:spPr>
            <a:xfrm rot="10800000">
              <a:off x="-20029" y="0"/>
              <a:ext cx="1394917" cy="12229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13225" y="2735750"/>
            <a:ext cx="4956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Font typeface="Syne"/>
              <a:buNone/>
              <a:defRPr sz="3800"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2586425" y="1906775"/>
            <a:ext cx="1210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yne"/>
              <a:buNone/>
              <a:defRPr sz="5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>
            <a:spLocks noGrp="1"/>
          </p:cNvSpPr>
          <p:nvPr>
            <p:ph type="pic" idx="3"/>
          </p:nvPr>
        </p:nvSpPr>
        <p:spPr>
          <a:xfrm>
            <a:off x="5670175" y="539500"/>
            <a:ext cx="2760600" cy="40644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57150" dist="19050" dir="5400000" algn="bl" rotWithShape="0">
              <a:schemeClr val="dk2">
                <a:alpha val="50000"/>
              </a:schemeClr>
            </a:outerShdw>
          </a:effectLst>
        </p:spPr>
      </p:sp>
      <p:grpSp>
        <p:nvGrpSpPr>
          <p:cNvPr id="24" name="Google Shape;24;p3"/>
          <p:cNvGrpSpPr/>
          <p:nvPr/>
        </p:nvGrpSpPr>
        <p:grpSpPr>
          <a:xfrm>
            <a:off x="112750" y="148750"/>
            <a:ext cx="8918451" cy="4826050"/>
            <a:chOff x="112750" y="148750"/>
            <a:chExt cx="8918451" cy="4826050"/>
          </a:xfrm>
        </p:grpSpPr>
        <p:pic>
          <p:nvPicPr>
            <p:cNvPr id="25" name="Google Shape;25;p3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3432850" y="148750"/>
              <a:ext cx="662124" cy="678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26;p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8430775" y="148750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27;p3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112750" y="1608600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28;p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4994050" y="47109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3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301975" y="410222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6"/>
          <p:cNvGrpSpPr/>
          <p:nvPr/>
        </p:nvGrpSpPr>
        <p:grpSpPr>
          <a:xfrm rot="10800000" flipH="1">
            <a:off x="154625" y="88065"/>
            <a:ext cx="8889538" cy="4311860"/>
            <a:chOff x="154625" y="654136"/>
            <a:chExt cx="8889538" cy="4311860"/>
          </a:xfrm>
        </p:grpSpPr>
        <p:pic>
          <p:nvPicPr>
            <p:cNvPr id="53" name="Google Shape;53;p6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8622963" y="654136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4;p6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224058" y="2432729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6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4848526" y="4625796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6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8576174" y="1298600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6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154625" y="1267603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8" name="Google Shape;58;p6"/>
          <p:cNvPicPr preferRelativeResize="0"/>
          <p:nvPr/>
        </p:nvPicPr>
        <p:blipFill rotWithShape="1">
          <a:blip r:embed="rId4">
            <a:alphaModFix amt="70000"/>
          </a:blip>
          <a:srcRect l="39426" t="55317"/>
          <a:stretch/>
        </p:blipFill>
        <p:spPr>
          <a:xfrm flipH="1">
            <a:off x="-1748175" y="3975775"/>
            <a:ext cx="2826325" cy="208495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7"/>
          <p:cNvGrpSpPr/>
          <p:nvPr/>
        </p:nvGrpSpPr>
        <p:grpSpPr>
          <a:xfrm>
            <a:off x="-330238" y="-553625"/>
            <a:ext cx="10002200" cy="5697076"/>
            <a:chOff x="-330238" y="-553625"/>
            <a:chExt cx="10002200" cy="5697076"/>
          </a:xfrm>
        </p:grpSpPr>
        <p:pic>
          <p:nvPicPr>
            <p:cNvPr id="62" name="Google Shape;62;p7"/>
            <p:cNvPicPr preferRelativeResize="0"/>
            <p:nvPr/>
          </p:nvPicPr>
          <p:blipFill rotWithShape="1">
            <a:blip r:embed="rId2">
              <a:alphaModFix amt="70000"/>
            </a:blip>
            <a:srcRect l="39609" t="55317"/>
            <a:stretch/>
          </p:blipFill>
          <p:spPr>
            <a:xfrm flipH="1">
              <a:off x="-330238" y="3599275"/>
              <a:ext cx="2086925" cy="1544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7"/>
            <p:cNvPicPr preferRelativeResize="0"/>
            <p:nvPr/>
          </p:nvPicPr>
          <p:blipFill rotWithShape="1">
            <a:blip r:embed="rId2">
              <a:alphaModFix amt="70000"/>
            </a:blip>
            <a:srcRect l="39609" t="55317"/>
            <a:stretch/>
          </p:blipFill>
          <p:spPr>
            <a:xfrm rot="10800000" flipH="1">
              <a:off x="7585037" y="-553625"/>
              <a:ext cx="2086924" cy="15441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4" name="Google Shape;64;p7"/>
          <p:cNvGrpSpPr/>
          <p:nvPr/>
        </p:nvGrpSpPr>
        <p:grpSpPr>
          <a:xfrm flipH="1">
            <a:off x="220575" y="0"/>
            <a:ext cx="8742851" cy="5011966"/>
            <a:chOff x="194725" y="0"/>
            <a:chExt cx="8742851" cy="5011966"/>
          </a:xfrm>
        </p:grpSpPr>
        <p:pic>
          <p:nvPicPr>
            <p:cNvPr id="65" name="Google Shape;65;p7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194725" y="3732883"/>
              <a:ext cx="257326" cy="2638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7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2960900" y="0"/>
              <a:ext cx="381132" cy="3907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7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>
              <a:off x="3614925" y="4396388"/>
              <a:ext cx="600426" cy="615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7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>
              <a:off x="8680250" y="2323988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4364000" y="771925"/>
            <a:ext cx="3781500" cy="109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subTitle" idx="1"/>
          </p:nvPr>
        </p:nvSpPr>
        <p:spPr>
          <a:xfrm>
            <a:off x="4364000" y="1866025"/>
            <a:ext cx="37815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>
            <a:spLocks noGrp="1"/>
          </p:cNvSpPr>
          <p:nvPr>
            <p:ph type="pic" idx="2"/>
          </p:nvPr>
        </p:nvSpPr>
        <p:spPr>
          <a:xfrm>
            <a:off x="998500" y="539500"/>
            <a:ext cx="2760600" cy="40644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57150" dist="19050" dir="5400000" algn="bl" rotWithShape="0">
              <a:schemeClr val="dk2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8"/>
          <p:cNvGrpSpPr/>
          <p:nvPr/>
        </p:nvGrpSpPr>
        <p:grpSpPr>
          <a:xfrm>
            <a:off x="133806" y="0"/>
            <a:ext cx="8876413" cy="5143500"/>
            <a:chOff x="133806" y="0"/>
            <a:chExt cx="8876413" cy="5143500"/>
          </a:xfrm>
        </p:grpSpPr>
        <p:pic>
          <p:nvPicPr>
            <p:cNvPr id="74" name="Google Shape;74;p8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133806" y="0"/>
              <a:ext cx="1814513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8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 flipH="1">
              <a:off x="7195706" y="0"/>
              <a:ext cx="1814513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6" name="Google Shape;76;p8"/>
          <p:cNvGrpSpPr/>
          <p:nvPr/>
        </p:nvGrpSpPr>
        <p:grpSpPr>
          <a:xfrm rot="10800000" flipH="1">
            <a:off x="154638" y="56931"/>
            <a:ext cx="8989361" cy="4833417"/>
            <a:chOff x="154638" y="52133"/>
            <a:chExt cx="8989361" cy="4833417"/>
          </a:xfrm>
        </p:grpSpPr>
        <p:pic>
          <p:nvPicPr>
            <p:cNvPr id="77" name="Google Shape;77;p8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 rot="10800000">
              <a:off x="7173938" y="4453712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8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 rot="10800000">
              <a:off x="327446" y="2831656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8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 rot="10800000">
              <a:off x="268013" y="3631065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8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 rot="10800000">
              <a:off x="8340449" y="2007801"/>
              <a:ext cx="803550" cy="823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8"/>
            <p:cNvPicPr preferRelativeResize="0"/>
            <p:nvPr/>
          </p:nvPicPr>
          <p:blipFill rotWithShape="1">
            <a:blip r:embed="rId3">
              <a:alphaModFix/>
            </a:blip>
            <a:srcRect l="14123" t="12912" r="14473" b="13886"/>
            <a:stretch/>
          </p:blipFill>
          <p:spPr>
            <a:xfrm rot="10800000">
              <a:off x="154638" y="52133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8"/>
            <p:cNvPicPr preferRelativeResize="0"/>
            <p:nvPr/>
          </p:nvPicPr>
          <p:blipFill rotWithShape="1">
            <a:blip r:embed="rId4">
              <a:alphaModFix/>
            </a:blip>
            <a:srcRect l="14302" t="13395" r="14294" b="13403"/>
            <a:stretch/>
          </p:blipFill>
          <p:spPr>
            <a:xfrm rot="10800000">
              <a:off x="5237608" y="56931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3" name="Google Shape;8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9"/>
          <p:cNvGrpSpPr/>
          <p:nvPr/>
        </p:nvGrpSpPr>
        <p:grpSpPr>
          <a:xfrm>
            <a:off x="-365475" y="-65124"/>
            <a:ext cx="9957351" cy="5368312"/>
            <a:chOff x="-365475" y="-65124"/>
            <a:chExt cx="9957351" cy="5368312"/>
          </a:xfrm>
        </p:grpSpPr>
        <p:pic>
          <p:nvPicPr>
            <p:cNvPr id="86" name="Google Shape;86;p9"/>
            <p:cNvPicPr preferRelativeResize="0"/>
            <p:nvPr/>
          </p:nvPicPr>
          <p:blipFill rotWithShape="1">
            <a:blip r:embed="rId2">
              <a:alphaModFix amt="70000"/>
            </a:blip>
            <a:srcRect l="53782" t="64459"/>
            <a:stretch/>
          </p:blipFill>
          <p:spPr>
            <a:xfrm>
              <a:off x="7773375" y="3904812"/>
              <a:ext cx="1818501" cy="1398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9"/>
            <p:cNvPicPr preferRelativeResize="0"/>
            <p:nvPr/>
          </p:nvPicPr>
          <p:blipFill rotWithShape="1">
            <a:blip r:embed="rId3">
              <a:alphaModFix/>
            </a:blip>
            <a:srcRect t="49387"/>
            <a:stretch/>
          </p:blipFill>
          <p:spPr>
            <a:xfrm>
              <a:off x="-365475" y="-65124"/>
              <a:ext cx="2893201" cy="26032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" name="Google Shape;88;p9"/>
          <p:cNvGrpSpPr/>
          <p:nvPr/>
        </p:nvGrpSpPr>
        <p:grpSpPr>
          <a:xfrm>
            <a:off x="268013" y="56931"/>
            <a:ext cx="8721362" cy="4828619"/>
            <a:chOff x="268013" y="56931"/>
            <a:chExt cx="8721362" cy="4828619"/>
          </a:xfrm>
        </p:grpSpPr>
        <p:pic>
          <p:nvPicPr>
            <p:cNvPr id="89" name="Google Shape;89;p9"/>
            <p:cNvPicPr preferRelativeResize="0"/>
            <p:nvPr/>
          </p:nvPicPr>
          <p:blipFill rotWithShape="1">
            <a:blip r:embed="rId4">
              <a:alphaModFix/>
            </a:blip>
            <a:srcRect l="14123" t="12912" r="14473" b="13886"/>
            <a:stretch/>
          </p:blipFill>
          <p:spPr>
            <a:xfrm rot="10800000">
              <a:off x="7685913" y="4453712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9"/>
            <p:cNvPicPr preferRelativeResize="0"/>
            <p:nvPr/>
          </p:nvPicPr>
          <p:blipFill rotWithShape="1">
            <a:blip r:embed="rId5">
              <a:alphaModFix/>
            </a:blip>
            <a:srcRect l="14302" t="13395" r="14294" b="13403"/>
            <a:stretch/>
          </p:blipFill>
          <p:spPr>
            <a:xfrm rot="10800000">
              <a:off x="552383" y="2977506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9"/>
            <p:cNvPicPr preferRelativeResize="0"/>
            <p:nvPr/>
          </p:nvPicPr>
          <p:blipFill rotWithShape="1">
            <a:blip r:embed="rId4">
              <a:alphaModFix/>
            </a:blip>
            <a:srcRect l="14123" t="12912" r="14473" b="13886"/>
            <a:stretch/>
          </p:blipFill>
          <p:spPr>
            <a:xfrm rot="10800000">
              <a:off x="268013" y="3631065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9"/>
            <p:cNvPicPr preferRelativeResize="0"/>
            <p:nvPr/>
          </p:nvPicPr>
          <p:blipFill rotWithShape="1">
            <a:blip r:embed="rId5">
              <a:alphaModFix/>
            </a:blip>
            <a:srcRect l="14302" t="13395" r="14294" b="13403"/>
            <a:stretch/>
          </p:blipFill>
          <p:spPr>
            <a:xfrm rot="10800000">
              <a:off x="8028999" y="1262251"/>
              <a:ext cx="803550" cy="823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9"/>
            <p:cNvPicPr preferRelativeResize="0"/>
            <p:nvPr/>
          </p:nvPicPr>
          <p:blipFill rotWithShape="1">
            <a:blip r:embed="rId4">
              <a:alphaModFix/>
            </a:blip>
            <a:srcRect l="14123" t="12912" r="14473" b="13886"/>
            <a:stretch/>
          </p:blipFill>
          <p:spPr>
            <a:xfrm rot="10800000">
              <a:off x="8430775" y="2683733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9"/>
            <p:cNvPicPr preferRelativeResize="0"/>
            <p:nvPr/>
          </p:nvPicPr>
          <p:blipFill rotWithShape="1">
            <a:blip r:embed="rId5">
              <a:alphaModFix/>
            </a:blip>
            <a:srcRect l="14302" t="13395" r="14294" b="13403"/>
            <a:stretch/>
          </p:blipFill>
          <p:spPr>
            <a:xfrm rot="10800000">
              <a:off x="5237608" y="56931"/>
              <a:ext cx="213025" cy="2183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>
            <a:spLocks noGrp="1"/>
          </p:cNvSpPr>
          <p:nvPr>
            <p:ph type="pic" idx="2"/>
          </p:nvPr>
        </p:nvSpPr>
        <p:spPr>
          <a:xfrm>
            <a:off x="-7650" y="-7650"/>
            <a:ext cx="9159300" cy="51588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1"/>
          <p:cNvGrpSpPr/>
          <p:nvPr/>
        </p:nvGrpSpPr>
        <p:grpSpPr>
          <a:xfrm rot="10800000" flipH="1">
            <a:off x="257688" y="105961"/>
            <a:ext cx="8644575" cy="4109115"/>
            <a:chOff x="257688" y="838986"/>
            <a:chExt cx="8644575" cy="4109115"/>
          </a:xfrm>
        </p:grpSpPr>
        <p:pic>
          <p:nvPicPr>
            <p:cNvPr id="102" name="Google Shape;102;p11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257688" y="838986"/>
              <a:ext cx="421200" cy="431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1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8301837" y="3501925"/>
              <a:ext cx="600426" cy="615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1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4458651" y="4562546"/>
              <a:ext cx="331825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11"/>
            <p:cNvPicPr preferRelativeResize="0"/>
            <p:nvPr/>
          </p:nvPicPr>
          <p:blipFill rotWithShape="1">
            <a:blip r:embed="rId3">
              <a:alphaModFix/>
            </a:blip>
            <a:srcRect l="14302" t="13395" r="14294" b="13403"/>
            <a:stretch/>
          </p:blipFill>
          <p:spPr>
            <a:xfrm flipH="1">
              <a:off x="2931699" y="4684275"/>
              <a:ext cx="257326" cy="263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1"/>
            <p:cNvPicPr preferRelativeResize="0"/>
            <p:nvPr/>
          </p:nvPicPr>
          <p:blipFill rotWithShape="1">
            <a:blip r:embed="rId2">
              <a:alphaModFix/>
            </a:blip>
            <a:srcRect l="14123" t="12912" r="14473" b="13886"/>
            <a:stretch/>
          </p:blipFill>
          <p:spPr>
            <a:xfrm flipH="1">
              <a:off x="8322750" y="1170553"/>
              <a:ext cx="5586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7" name="Google Shape;107;p11"/>
          <p:cNvGrpSpPr/>
          <p:nvPr/>
        </p:nvGrpSpPr>
        <p:grpSpPr>
          <a:xfrm>
            <a:off x="-365475" y="-65124"/>
            <a:ext cx="9493713" cy="5208623"/>
            <a:chOff x="-365475" y="-65124"/>
            <a:chExt cx="9493713" cy="5208623"/>
          </a:xfrm>
        </p:grpSpPr>
        <p:pic>
          <p:nvPicPr>
            <p:cNvPr id="108" name="Google Shape;108;p11"/>
            <p:cNvPicPr preferRelativeResize="0"/>
            <p:nvPr/>
          </p:nvPicPr>
          <p:blipFill rotWithShape="1">
            <a:blip r:embed="rId4">
              <a:alphaModFix amt="70000"/>
            </a:blip>
            <a:srcRect l="59445" t="64444"/>
            <a:stretch/>
          </p:blipFill>
          <p:spPr>
            <a:xfrm>
              <a:off x="7733321" y="3920550"/>
              <a:ext cx="1394917" cy="1222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1"/>
            <p:cNvPicPr preferRelativeResize="0"/>
            <p:nvPr/>
          </p:nvPicPr>
          <p:blipFill rotWithShape="1">
            <a:blip r:embed="rId5">
              <a:alphaModFix/>
            </a:blip>
            <a:srcRect t="49387"/>
            <a:stretch/>
          </p:blipFill>
          <p:spPr>
            <a:xfrm>
              <a:off x="-365475" y="-65124"/>
              <a:ext cx="2893201" cy="26032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0" name="Google Shape;11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78075"/>
            <a:ext cx="65760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1"/>
          <p:cNvSpPr txBox="1">
            <a:spLocks noGrp="1"/>
          </p:cNvSpPr>
          <p:nvPr>
            <p:ph type="subTitle" idx="1"/>
          </p:nvPr>
        </p:nvSpPr>
        <p:spPr>
          <a:xfrm>
            <a:off x="1284000" y="2953825"/>
            <a:ext cx="6576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yne"/>
              <a:buNone/>
              <a:defRPr sz="27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5" r:id="rId14"/>
    <p:sldLayoutId id="2147483667" r:id="rId15"/>
    <p:sldLayoutId id="2147483668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>
            <a:spLocks noGrp="1"/>
          </p:cNvSpPr>
          <p:nvPr>
            <p:ph type="ctrTitle"/>
          </p:nvPr>
        </p:nvSpPr>
        <p:spPr>
          <a:xfrm>
            <a:off x="926100" y="1409700"/>
            <a:ext cx="7291800" cy="14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Arabic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Text-to-Speech(TTS)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69" name="Google Shape;269;p29"/>
          <p:cNvSpPr txBox="1">
            <a:spLocks noGrp="1"/>
          </p:cNvSpPr>
          <p:nvPr>
            <p:ph type="subTitle" idx="1"/>
          </p:nvPr>
        </p:nvSpPr>
        <p:spPr>
          <a:xfrm>
            <a:off x="926100" y="3135500"/>
            <a:ext cx="7291800" cy="9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Done By: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Ahmed Gamal Ahmed	 Moataz Saied Saleh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  Myar Hany Mohamed	   Mona Badr Moustafa</a:t>
            </a:r>
            <a:endParaRPr dirty="0">
              <a:solidFill>
                <a:schemeClr val="bg2"/>
              </a:solidFill>
            </a:endParaRPr>
          </a:p>
        </p:txBody>
      </p:sp>
      <p:cxnSp>
        <p:nvCxnSpPr>
          <p:cNvPr id="270" name="Google Shape;270;p29"/>
          <p:cNvCxnSpPr/>
          <p:nvPr/>
        </p:nvCxnSpPr>
        <p:spPr>
          <a:xfrm>
            <a:off x="2346613" y="2983450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71" name="Google Shape;271;p29"/>
          <p:cNvGrpSpPr/>
          <p:nvPr/>
        </p:nvGrpSpPr>
        <p:grpSpPr>
          <a:xfrm>
            <a:off x="4298654" y="606578"/>
            <a:ext cx="546693" cy="411620"/>
            <a:chOff x="4101050" y="310138"/>
            <a:chExt cx="941925" cy="709200"/>
          </a:xfrm>
        </p:grpSpPr>
        <p:cxnSp>
          <p:nvCxnSpPr>
            <p:cNvPr id="272" name="Google Shape;272;p29"/>
            <p:cNvCxnSpPr/>
            <p:nvPr/>
          </p:nvCxnSpPr>
          <p:spPr>
            <a:xfrm>
              <a:off x="4101050" y="548338"/>
              <a:ext cx="0" cy="2328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3" name="Google Shape;273;p29"/>
            <p:cNvCxnSpPr/>
            <p:nvPr/>
          </p:nvCxnSpPr>
          <p:spPr>
            <a:xfrm>
              <a:off x="4258038" y="463738"/>
              <a:ext cx="0" cy="4020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29"/>
            <p:cNvCxnSpPr/>
            <p:nvPr/>
          </p:nvCxnSpPr>
          <p:spPr>
            <a:xfrm>
              <a:off x="4415025" y="400138"/>
              <a:ext cx="0" cy="5292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29"/>
            <p:cNvCxnSpPr/>
            <p:nvPr/>
          </p:nvCxnSpPr>
          <p:spPr>
            <a:xfrm>
              <a:off x="4572013" y="310138"/>
              <a:ext cx="0" cy="7092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6" name="Google Shape;276;p29"/>
            <p:cNvCxnSpPr/>
            <p:nvPr/>
          </p:nvCxnSpPr>
          <p:spPr>
            <a:xfrm>
              <a:off x="5042975" y="548338"/>
              <a:ext cx="0" cy="2328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7" name="Google Shape;277;p29"/>
            <p:cNvCxnSpPr/>
            <p:nvPr/>
          </p:nvCxnSpPr>
          <p:spPr>
            <a:xfrm>
              <a:off x="4885988" y="463738"/>
              <a:ext cx="0" cy="4020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4729000" y="400138"/>
              <a:ext cx="0" cy="5292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9" name="Google Shape;279;p29"/>
            <p:cNvCxnSpPr/>
            <p:nvPr/>
          </p:nvCxnSpPr>
          <p:spPr>
            <a:xfrm>
              <a:off x="4179544" y="489088"/>
              <a:ext cx="0" cy="3513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0" name="Google Shape;280;p29"/>
            <p:cNvCxnSpPr/>
            <p:nvPr/>
          </p:nvCxnSpPr>
          <p:spPr>
            <a:xfrm>
              <a:off x="4336531" y="458338"/>
              <a:ext cx="0" cy="4128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29"/>
            <p:cNvCxnSpPr/>
            <p:nvPr/>
          </p:nvCxnSpPr>
          <p:spPr>
            <a:xfrm>
              <a:off x="4493519" y="368038"/>
              <a:ext cx="0" cy="5934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29"/>
            <p:cNvCxnSpPr/>
            <p:nvPr/>
          </p:nvCxnSpPr>
          <p:spPr>
            <a:xfrm>
              <a:off x="4650506" y="368038"/>
              <a:ext cx="0" cy="5934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29"/>
            <p:cNvCxnSpPr/>
            <p:nvPr/>
          </p:nvCxnSpPr>
          <p:spPr>
            <a:xfrm>
              <a:off x="4807494" y="400138"/>
              <a:ext cx="0" cy="5292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29"/>
            <p:cNvCxnSpPr/>
            <p:nvPr/>
          </p:nvCxnSpPr>
          <p:spPr>
            <a:xfrm>
              <a:off x="4964481" y="489088"/>
              <a:ext cx="0" cy="351300"/>
            </a:xfrm>
            <a:prstGeom prst="straightConnector1">
              <a:avLst/>
            </a:pr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85" name="Google Shape;285;p29"/>
          <p:cNvPicPr preferRelativeResize="0"/>
          <p:nvPr/>
        </p:nvPicPr>
        <p:blipFill rotWithShape="1">
          <a:blip r:embed="rId3">
            <a:alphaModFix/>
          </a:blip>
          <a:srcRect l="14302" t="13395" r="14294" b="13403"/>
          <a:stretch/>
        </p:blipFill>
        <p:spPr>
          <a:xfrm>
            <a:off x="7495625" y="676708"/>
            <a:ext cx="257326" cy="263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697686F6-3C76-08AA-AE9E-F6331B34B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7A55A316-C539-3300-8366-F68E0764F7F5}"/>
              </a:ext>
            </a:extLst>
          </p:cNvPr>
          <p:cNvSpPr txBox="1">
            <a:spLocks/>
          </p:cNvSpPr>
          <p:nvPr/>
        </p:nvSpPr>
        <p:spPr>
          <a:xfrm>
            <a:off x="1357336" y="1415703"/>
            <a:ext cx="2605314" cy="375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r>
              <a:rPr lang="en-US" b="1" dirty="0"/>
              <a:t>What is Vocal Isolation?</a:t>
            </a:r>
            <a:endParaRPr lang="en-US" dirty="0"/>
          </a:p>
        </p:txBody>
      </p:sp>
      <p:sp>
        <p:nvSpPr>
          <p:cNvPr id="3" name="Google Shape;388;p35">
            <a:extLst>
              <a:ext uri="{FF2B5EF4-FFF2-40B4-BE49-F238E27FC236}">
                <a16:creationId xmlns:a16="http://schemas.microsoft.com/office/drawing/2014/main" id="{174AD5AB-1CAE-1407-F44B-4AE10B7A4268}"/>
              </a:ext>
            </a:extLst>
          </p:cNvPr>
          <p:cNvSpPr txBox="1">
            <a:spLocks/>
          </p:cNvSpPr>
          <p:nvPr/>
        </p:nvSpPr>
        <p:spPr>
          <a:xfrm>
            <a:off x="1495222" y="1806887"/>
            <a:ext cx="4614049" cy="622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Separating vocals from instrumental tracks in mixed audio files.</a:t>
            </a:r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9A7E2E6D-9ADF-721E-949E-94EEFFB61B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32171" y="510912"/>
            <a:ext cx="4879658" cy="801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4000" dirty="0"/>
              <a:t>03. </a:t>
            </a:r>
            <a:r>
              <a:rPr lang="en-US" sz="40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Vocal Isolation</a:t>
            </a:r>
            <a:endParaRPr lang="en-US" sz="4000" dirty="0"/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B594E8D8-80F4-505B-0928-FF5C352B325F}"/>
              </a:ext>
            </a:extLst>
          </p:cNvPr>
          <p:cNvCxnSpPr>
            <a:cxnSpLocks/>
          </p:cNvCxnSpPr>
          <p:nvPr/>
        </p:nvCxnSpPr>
        <p:spPr>
          <a:xfrm>
            <a:off x="1654628" y="1790784"/>
            <a:ext cx="222068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73250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/>
          <p:cNvSpPr txBox="1">
            <a:spLocks noGrp="1"/>
          </p:cNvSpPr>
          <p:nvPr>
            <p:ph type="subTitle" idx="1"/>
          </p:nvPr>
        </p:nvSpPr>
        <p:spPr>
          <a:xfrm>
            <a:off x="1277257" y="1829717"/>
            <a:ext cx="2511654" cy="1210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Separating vocals from instrumental tracks in mixed audio files.</a:t>
            </a:r>
          </a:p>
        </p:txBody>
      </p:sp>
      <p:sp>
        <p:nvSpPr>
          <p:cNvPr id="493" name="Google Shape;493;p37"/>
          <p:cNvSpPr txBox="1">
            <a:spLocks noGrp="1"/>
          </p:cNvSpPr>
          <p:nvPr>
            <p:ph type="subTitle" idx="3"/>
          </p:nvPr>
        </p:nvSpPr>
        <p:spPr>
          <a:xfrm>
            <a:off x="2798208" y="3509065"/>
            <a:ext cx="3491367" cy="819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en-US" dirty="0"/>
              <a:t>Uses AI-powered models to split audio into two components: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Vocals</a:t>
            </a:r>
            <a:r>
              <a:rPr lang="en-US" dirty="0"/>
              <a:t>: The speaker's voice.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Accompaniment</a:t>
            </a:r>
            <a:r>
              <a:rPr lang="en-US" dirty="0"/>
              <a:t>: Background noise</a:t>
            </a:r>
          </a:p>
        </p:txBody>
      </p:sp>
      <p:sp>
        <p:nvSpPr>
          <p:cNvPr id="494" name="Google Shape;494;p37"/>
          <p:cNvSpPr txBox="1">
            <a:spLocks noGrp="1"/>
          </p:cNvSpPr>
          <p:nvPr>
            <p:ph type="subTitle" idx="4"/>
          </p:nvPr>
        </p:nvSpPr>
        <p:spPr>
          <a:xfrm>
            <a:off x="5215350" y="1822890"/>
            <a:ext cx="3141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Speed: Processes audio quickly and </a:t>
            </a:r>
            <a:r>
              <a:rPr lang="en-US" dirty="0" err="1"/>
              <a:t>accurately.Simplicity</a:t>
            </a:r>
            <a:r>
              <a:rPr lang="en-US" dirty="0"/>
              <a:t>: Easy to use with pre-trained models.</a:t>
            </a:r>
            <a:endParaRPr dirty="0"/>
          </a:p>
        </p:txBody>
      </p:sp>
      <p:sp>
        <p:nvSpPr>
          <p:cNvPr id="495" name="Google Shape;495;p37"/>
          <p:cNvSpPr txBox="1">
            <a:spLocks noGrp="1"/>
          </p:cNvSpPr>
          <p:nvPr>
            <p:ph type="subTitle" idx="7"/>
          </p:nvPr>
        </p:nvSpPr>
        <p:spPr>
          <a:xfrm>
            <a:off x="428171" y="1440068"/>
            <a:ext cx="336074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What is Vocal Isolation?</a:t>
            </a:r>
            <a:endParaRPr lang="en-US" dirty="0"/>
          </a:p>
        </p:txBody>
      </p:sp>
      <p:sp>
        <p:nvSpPr>
          <p:cNvPr id="500" name="Google Shape;500;p37"/>
          <p:cNvSpPr txBox="1">
            <a:spLocks noGrp="1"/>
          </p:cNvSpPr>
          <p:nvPr>
            <p:ph type="subTitle" idx="13"/>
          </p:nvPr>
        </p:nvSpPr>
        <p:spPr>
          <a:xfrm>
            <a:off x="2802346" y="3122520"/>
            <a:ext cx="3491368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Does </a:t>
            </a:r>
            <a:r>
              <a:rPr lang="en-US" dirty="0" err="1"/>
              <a:t>Spleeter</a:t>
            </a:r>
            <a:r>
              <a:rPr lang="en-US" dirty="0"/>
              <a:t> Work?</a:t>
            </a:r>
          </a:p>
        </p:txBody>
      </p:sp>
      <p:sp>
        <p:nvSpPr>
          <p:cNvPr id="501" name="Google Shape;501;p37"/>
          <p:cNvSpPr txBox="1">
            <a:spLocks noGrp="1"/>
          </p:cNvSpPr>
          <p:nvPr>
            <p:ph type="subTitle" idx="14"/>
          </p:nvPr>
        </p:nvSpPr>
        <p:spPr>
          <a:xfrm>
            <a:off x="5215349" y="1433907"/>
            <a:ext cx="3272031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Benefits of </a:t>
            </a:r>
            <a:r>
              <a:rPr lang="en-US" dirty="0" err="1"/>
              <a:t>Spleeter</a:t>
            </a:r>
            <a:endParaRPr lang="en-US" dirty="0"/>
          </a:p>
        </p:txBody>
      </p:sp>
      <p:cxnSp>
        <p:nvCxnSpPr>
          <p:cNvPr id="503" name="Google Shape;503;p37"/>
          <p:cNvCxnSpPr/>
          <p:nvPr/>
        </p:nvCxnSpPr>
        <p:spPr>
          <a:xfrm>
            <a:off x="3788911" y="1914078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37"/>
          <p:cNvCxnSpPr/>
          <p:nvPr/>
        </p:nvCxnSpPr>
        <p:spPr>
          <a:xfrm>
            <a:off x="4226730" y="3009480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6" name="Google Shape;506;p37"/>
          <p:cNvCxnSpPr/>
          <p:nvPr/>
        </p:nvCxnSpPr>
        <p:spPr>
          <a:xfrm>
            <a:off x="4664550" y="1916828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9" name="Google Shape;509;p37"/>
          <p:cNvGrpSpPr/>
          <p:nvPr/>
        </p:nvGrpSpPr>
        <p:grpSpPr>
          <a:xfrm>
            <a:off x="3853895" y="1441393"/>
            <a:ext cx="420840" cy="422280"/>
            <a:chOff x="5171760" y="3121200"/>
            <a:chExt cx="420840" cy="422280"/>
          </a:xfrm>
        </p:grpSpPr>
        <p:sp>
          <p:nvSpPr>
            <p:cNvPr id="510" name="Google Shape;510;p37"/>
            <p:cNvSpPr/>
            <p:nvPr/>
          </p:nvSpPr>
          <p:spPr>
            <a:xfrm>
              <a:off x="5402520" y="3470400"/>
              <a:ext cx="36000" cy="12960"/>
            </a:xfrm>
            <a:custGeom>
              <a:avLst/>
              <a:gdLst/>
              <a:ahLst/>
              <a:cxnLst/>
              <a:rect l="l" t="t" r="r" b="b"/>
              <a:pathLst>
                <a:path w="100" h="36" extrusionOk="0">
                  <a:moveTo>
                    <a:pt x="85" y="3"/>
                  </a:moveTo>
                  <a:cubicBezTo>
                    <a:pt x="73" y="3"/>
                    <a:pt x="60" y="1"/>
                    <a:pt x="47" y="1"/>
                  </a:cubicBezTo>
                  <a:cubicBezTo>
                    <a:pt x="38" y="1"/>
                    <a:pt x="28" y="1"/>
                    <a:pt x="18" y="0"/>
                  </a:cubicBezTo>
                  <a:cubicBezTo>
                    <a:pt x="9" y="0"/>
                    <a:pt x="0" y="7"/>
                    <a:pt x="0" y="16"/>
                  </a:cubicBezTo>
                  <a:cubicBezTo>
                    <a:pt x="0" y="25"/>
                    <a:pt x="8" y="34"/>
                    <a:pt x="16" y="34"/>
                  </a:cubicBezTo>
                  <a:cubicBezTo>
                    <a:pt x="27" y="34"/>
                    <a:pt x="35" y="34"/>
                    <a:pt x="44" y="35"/>
                  </a:cubicBezTo>
                  <a:cubicBezTo>
                    <a:pt x="56" y="35"/>
                    <a:pt x="69" y="36"/>
                    <a:pt x="82" y="36"/>
                  </a:cubicBezTo>
                  <a:lnTo>
                    <a:pt x="82" y="36"/>
                  </a:lnTo>
                  <a:cubicBezTo>
                    <a:pt x="91" y="36"/>
                    <a:pt x="99" y="29"/>
                    <a:pt x="99" y="20"/>
                  </a:cubicBezTo>
                  <a:cubicBezTo>
                    <a:pt x="102" y="12"/>
                    <a:pt x="95" y="4"/>
                    <a:pt x="85" y="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37"/>
            <p:cNvSpPr/>
            <p:nvPr/>
          </p:nvSpPr>
          <p:spPr>
            <a:xfrm>
              <a:off x="5457240" y="3358800"/>
              <a:ext cx="109800" cy="124560"/>
            </a:xfrm>
            <a:custGeom>
              <a:avLst/>
              <a:gdLst/>
              <a:ahLst/>
              <a:cxnLst/>
              <a:rect l="l" t="t" r="r" b="b"/>
              <a:pathLst>
                <a:path w="305" h="346" extrusionOk="0">
                  <a:moveTo>
                    <a:pt x="234" y="6"/>
                  </a:moveTo>
                  <a:cubicBezTo>
                    <a:pt x="232" y="3"/>
                    <a:pt x="227" y="0"/>
                    <a:pt x="221" y="0"/>
                  </a:cubicBezTo>
                  <a:lnTo>
                    <a:pt x="221" y="0"/>
                  </a:lnTo>
                  <a:cubicBezTo>
                    <a:pt x="217" y="0"/>
                    <a:pt x="211" y="1"/>
                    <a:pt x="208" y="6"/>
                  </a:cubicBezTo>
                  <a:cubicBezTo>
                    <a:pt x="207" y="7"/>
                    <a:pt x="166" y="54"/>
                    <a:pt x="137" y="129"/>
                  </a:cubicBezTo>
                  <a:cubicBezTo>
                    <a:pt x="134" y="138"/>
                    <a:pt x="138" y="148"/>
                    <a:pt x="147" y="151"/>
                  </a:cubicBezTo>
                  <a:cubicBezTo>
                    <a:pt x="148" y="153"/>
                    <a:pt x="151" y="153"/>
                    <a:pt x="153" y="153"/>
                  </a:cubicBezTo>
                  <a:cubicBezTo>
                    <a:pt x="160" y="153"/>
                    <a:pt x="166" y="148"/>
                    <a:pt x="169" y="141"/>
                  </a:cubicBezTo>
                  <a:cubicBezTo>
                    <a:pt x="179" y="112"/>
                    <a:pt x="192" y="89"/>
                    <a:pt x="204" y="70"/>
                  </a:cubicBezTo>
                  <a:cubicBezTo>
                    <a:pt x="199" y="258"/>
                    <a:pt x="125" y="304"/>
                    <a:pt x="16" y="311"/>
                  </a:cubicBezTo>
                  <a:cubicBezTo>
                    <a:pt x="7" y="311"/>
                    <a:pt x="0" y="320"/>
                    <a:pt x="0" y="330"/>
                  </a:cubicBezTo>
                  <a:cubicBezTo>
                    <a:pt x="0" y="339"/>
                    <a:pt x="9" y="346"/>
                    <a:pt x="17" y="346"/>
                  </a:cubicBezTo>
                  <a:lnTo>
                    <a:pt x="19" y="346"/>
                  </a:lnTo>
                  <a:cubicBezTo>
                    <a:pt x="67" y="342"/>
                    <a:pt x="135" y="332"/>
                    <a:pt x="182" y="274"/>
                  </a:cubicBezTo>
                  <a:cubicBezTo>
                    <a:pt x="217" y="230"/>
                    <a:pt x="236" y="163"/>
                    <a:pt x="239" y="73"/>
                  </a:cubicBezTo>
                  <a:cubicBezTo>
                    <a:pt x="249" y="91"/>
                    <a:pt x="262" y="115"/>
                    <a:pt x="272" y="142"/>
                  </a:cubicBezTo>
                  <a:cubicBezTo>
                    <a:pt x="275" y="151"/>
                    <a:pt x="285" y="156"/>
                    <a:pt x="294" y="153"/>
                  </a:cubicBezTo>
                  <a:cubicBezTo>
                    <a:pt x="303" y="150"/>
                    <a:pt x="307" y="140"/>
                    <a:pt x="304" y="131"/>
                  </a:cubicBezTo>
                  <a:cubicBezTo>
                    <a:pt x="277" y="54"/>
                    <a:pt x="236" y="7"/>
                    <a:pt x="234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37"/>
            <p:cNvSpPr/>
            <p:nvPr/>
          </p:nvSpPr>
          <p:spPr>
            <a:xfrm>
              <a:off x="5197680" y="3179880"/>
              <a:ext cx="163440" cy="124920"/>
            </a:xfrm>
            <a:custGeom>
              <a:avLst/>
              <a:gdLst/>
              <a:ahLst/>
              <a:cxnLst/>
              <a:rect l="l" t="t" r="r" b="b"/>
              <a:pathLst>
                <a:path w="454" h="347" extrusionOk="0">
                  <a:moveTo>
                    <a:pt x="68" y="341"/>
                  </a:moveTo>
                  <a:cubicBezTo>
                    <a:pt x="71" y="344"/>
                    <a:pt x="75" y="347"/>
                    <a:pt x="81" y="347"/>
                  </a:cubicBezTo>
                  <a:lnTo>
                    <a:pt x="81" y="347"/>
                  </a:lnTo>
                  <a:cubicBezTo>
                    <a:pt x="86" y="347"/>
                    <a:pt x="92" y="345"/>
                    <a:pt x="94" y="341"/>
                  </a:cubicBezTo>
                  <a:cubicBezTo>
                    <a:pt x="96" y="339"/>
                    <a:pt x="137" y="294"/>
                    <a:pt x="164" y="217"/>
                  </a:cubicBezTo>
                  <a:cubicBezTo>
                    <a:pt x="167" y="208"/>
                    <a:pt x="163" y="198"/>
                    <a:pt x="154" y="195"/>
                  </a:cubicBezTo>
                  <a:cubicBezTo>
                    <a:pt x="145" y="192"/>
                    <a:pt x="135" y="197"/>
                    <a:pt x="132" y="205"/>
                  </a:cubicBezTo>
                  <a:cubicBezTo>
                    <a:pt x="122" y="234"/>
                    <a:pt x="109" y="258"/>
                    <a:pt x="99" y="277"/>
                  </a:cubicBezTo>
                  <a:cubicBezTo>
                    <a:pt x="102" y="185"/>
                    <a:pt x="121" y="121"/>
                    <a:pt x="159" y="83"/>
                  </a:cubicBezTo>
                  <a:cubicBezTo>
                    <a:pt x="214" y="28"/>
                    <a:pt x="309" y="30"/>
                    <a:pt x="408" y="35"/>
                  </a:cubicBezTo>
                  <a:cubicBezTo>
                    <a:pt x="416" y="35"/>
                    <a:pt x="427" y="35"/>
                    <a:pt x="437" y="36"/>
                  </a:cubicBezTo>
                  <a:cubicBezTo>
                    <a:pt x="447" y="36"/>
                    <a:pt x="454" y="29"/>
                    <a:pt x="454" y="20"/>
                  </a:cubicBezTo>
                  <a:cubicBezTo>
                    <a:pt x="454" y="12"/>
                    <a:pt x="447" y="3"/>
                    <a:pt x="438" y="3"/>
                  </a:cubicBezTo>
                  <a:cubicBezTo>
                    <a:pt x="430" y="3"/>
                    <a:pt x="419" y="3"/>
                    <a:pt x="411" y="1"/>
                  </a:cubicBezTo>
                  <a:cubicBezTo>
                    <a:pt x="303" y="-3"/>
                    <a:pt x="202" y="-6"/>
                    <a:pt x="135" y="60"/>
                  </a:cubicBezTo>
                  <a:cubicBezTo>
                    <a:pt x="92" y="103"/>
                    <a:pt x="68" y="175"/>
                    <a:pt x="65" y="277"/>
                  </a:cubicBezTo>
                  <a:cubicBezTo>
                    <a:pt x="54" y="258"/>
                    <a:pt x="42" y="234"/>
                    <a:pt x="32" y="205"/>
                  </a:cubicBezTo>
                  <a:cubicBezTo>
                    <a:pt x="29" y="197"/>
                    <a:pt x="19" y="192"/>
                    <a:pt x="10" y="195"/>
                  </a:cubicBezTo>
                  <a:cubicBezTo>
                    <a:pt x="1" y="198"/>
                    <a:pt x="-3" y="208"/>
                    <a:pt x="0" y="217"/>
                  </a:cubicBezTo>
                  <a:cubicBezTo>
                    <a:pt x="26" y="294"/>
                    <a:pt x="67" y="339"/>
                    <a:pt x="68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37"/>
            <p:cNvSpPr/>
            <p:nvPr/>
          </p:nvSpPr>
          <p:spPr>
            <a:xfrm>
              <a:off x="5171760" y="3333960"/>
              <a:ext cx="208800" cy="209520"/>
            </a:xfrm>
            <a:custGeom>
              <a:avLst/>
              <a:gdLst/>
              <a:ahLst/>
              <a:cxnLst/>
              <a:rect l="l" t="t" r="r" b="b"/>
              <a:pathLst>
                <a:path w="580" h="582" extrusionOk="0">
                  <a:moveTo>
                    <a:pt x="552" y="24"/>
                  </a:moveTo>
                  <a:cubicBezTo>
                    <a:pt x="552" y="19"/>
                    <a:pt x="551" y="13"/>
                    <a:pt x="548" y="10"/>
                  </a:cubicBezTo>
                  <a:cubicBezTo>
                    <a:pt x="545" y="7"/>
                    <a:pt x="539" y="5"/>
                    <a:pt x="535" y="6"/>
                  </a:cubicBezTo>
                  <a:cubicBezTo>
                    <a:pt x="534" y="6"/>
                    <a:pt x="485" y="9"/>
                    <a:pt x="416" y="29"/>
                  </a:cubicBezTo>
                  <a:cubicBezTo>
                    <a:pt x="376" y="10"/>
                    <a:pt x="333" y="0"/>
                    <a:pt x="289" y="0"/>
                  </a:cubicBezTo>
                  <a:cubicBezTo>
                    <a:pt x="229" y="0"/>
                    <a:pt x="172" y="18"/>
                    <a:pt x="124" y="53"/>
                  </a:cubicBezTo>
                  <a:cubicBezTo>
                    <a:pt x="117" y="58"/>
                    <a:pt x="114" y="69"/>
                    <a:pt x="120" y="76"/>
                  </a:cubicBezTo>
                  <a:cubicBezTo>
                    <a:pt x="126" y="83"/>
                    <a:pt x="136" y="86"/>
                    <a:pt x="143" y="80"/>
                  </a:cubicBezTo>
                  <a:cubicBezTo>
                    <a:pt x="185" y="51"/>
                    <a:pt x="236" y="35"/>
                    <a:pt x="289" y="35"/>
                  </a:cubicBezTo>
                  <a:cubicBezTo>
                    <a:pt x="330" y="35"/>
                    <a:pt x="369" y="45"/>
                    <a:pt x="405" y="63"/>
                  </a:cubicBezTo>
                  <a:cubicBezTo>
                    <a:pt x="410" y="64"/>
                    <a:pt x="414" y="66"/>
                    <a:pt x="418" y="64"/>
                  </a:cubicBezTo>
                  <a:cubicBezTo>
                    <a:pt x="461" y="51"/>
                    <a:pt x="496" y="45"/>
                    <a:pt x="516" y="42"/>
                  </a:cubicBezTo>
                  <a:cubicBezTo>
                    <a:pt x="513" y="61"/>
                    <a:pt x="507" y="93"/>
                    <a:pt x="497" y="133"/>
                  </a:cubicBezTo>
                  <a:cubicBezTo>
                    <a:pt x="496" y="137"/>
                    <a:pt x="497" y="143"/>
                    <a:pt x="500" y="147"/>
                  </a:cubicBezTo>
                  <a:cubicBezTo>
                    <a:pt x="529" y="190"/>
                    <a:pt x="544" y="239"/>
                    <a:pt x="544" y="292"/>
                  </a:cubicBezTo>
                  <a:cubicBezTo>
                    <a:pt x="544" y="433"/>
                    <a:pt x="429" y="547"/>
                    <a:pt x="289" y="547"/>
                  </a:cubicBezTo>
                  <a:cubicBezTo>
                    <a:pt x="147" y="547"/>
                    <a:pt x="34" y="431"/>
                    <a:pt x="34" y="292"/>
                  </a:cubicBezTo>
                  <a:cubicBezTo>
                    <a:pt x="34" y="235"/>
                    <a:pt x="51" y="181"/>
                    <a:pt x="86" y="136"/>
                  </a:cubicBezTo>
                  <a:cubicBezTo>
                    <a:pt x="92" y="128"/>
                    <a:pt x="91" y="117"/>
                    <a:pt x="83" y="112"/>
                  </a:cubicBezTo>
                  <a:cubicBezTo>
                    <a:pt x="76" y="107"/>
                    <a:pt x="64" y="108"/>
                    <a:pt x="60" y="115"/>
                  </a:cubicBezTo>
                  <a:cubicBezTo>
                    <a:pt x="21" y="166"/>
                    <a:pt x="0" y="227"/>
                    <a:pt x="0" y="292"/>
                  </a:cubicBezTo>
                  <a:cubicBezTo>
                    <a:pt x="0" y="452"/>
                    <a:pt x="130" y="582"/>
                    <a:pt x="290" y="582"/>
                  </a:cubicBezTo>
                  <a:cubicBezTo>
                    <a:pt x="451" y="582"/>
                    <a:pt x="580" y="452"/>
                    <a:pt x="580" y="292"/>
                  </a:cubicBezTo>
                  <a:cubicBezTo>
                    <a:pt x="580" y="236"/>
                    <a:pt x="564" y="182"/>
                    <a:pt x="535" y="136"/>
                  </a:cubicBezTo>
                  <a:cubicBezTo>
                    <a:pt x="551" y="69"/>
                    <a:pt x="552" y="25"/>
                    <a:pt x="55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37"/>
            <p:cNvSpPr/>
            <p:nvPr/>
          </p:nvSpPr>
          <p:spPr>
            <a:xfrm>
              <a:off x="5383800" y="3121200"/>
              <a:ext cx="208800" cy="208800"/>
            </a:xfrm>
            <a:custGeom>
              <a:avLst/>
              <a:gdLst/>
              <a:ahLst/>
              <a:cxnLst/>
              <a:rect l="l" t="t" r="r" b="b"/>
              <a:pathLst>
                <a:path w="580" h="580" extrusionOk="0">
                  <a:moveTo>
                    <a:pt x="290" y="580"/>
                  </a:moveTo>
                  <a:cubicBezTo>
                    <a:pt x="450" y="580"/>
                    <a:pt x="580" y="451"/>
                    <a:pt x="580" y="290"/>
                  </a:cubicBezTo>
                  <a:cubicBezTo>
                    <a:pt x="580" y="130"/>
                    <a:pt x="450" y="0"/>
                    <a:pt x="290" y="0"/>
                  </a:cubicBezTo>
                  <a:cubicBezTo>
                    <a:pt x="216" y="0"/>
                    <a:pt x="146" y="27"/>
                    <a:pt x="92" y="78"/>
                  </a:cubicBezTo>
                  <a:cubicBezTo>
                    <a:pt x="84" y="84"/>
                    <a:pt x="84" y="96"/>
                    <a:pt x="90" y="103"/>
                  </a:cubicBezTo>
                  <a:cubicBezTo>
                    <a:pt x="96" y="110"/>
                    <a:pt x="108" y="110"/>
                    <a:pt x="115" y="105"/>
                  </a:cubicBezTo>
                  <a:cubicBezTo>
                    <a:pt x="163" y="59"/>
                    <a:pt x="224" y="35"/>
                    <a:pt x="290" y="35"/>
                  </a:cubicBezTo>
                  <a:cubicBezTo>
                    <a:pt x="431" y="35"/>
                    <a:pt x="545" y="150"/>
                    <a:pt x="545" y="290"/>
                  </a:cubicBezTo>
                  <a:cubicBezTo>
                    <a:pt x="545" y="431"/>
                    <a:pt x="430" y="545"/>
                    <a:pt x="290" y="545"/>
                  </a:cubicBezTo>
                  <a:cubicBezTo>
                    <a:pt x="239" y="545"/>
                    <a:pt x="188" y="529"/>
                    <a:pt x="146" y="501"/>
                  </a:cubicBezTo>
                  <a:cubicBezTo>
                    <a:pt x="141" y="498"/>
                    <a:pt x="135" y="497"/>
                    <a:pt x="131" y="498"/>
                  </a:cubicBezTo>
                  <a:cubicBezTo>
                    <a:pt x="92" y="510"/>
                    <a:pt x="61" y="514"/>
                    <a:pt x="41" y="517"/>
                  </a:cubicBezTo>
                  <a:cubicBezTo>
                    <a:pt x="44" y="497"/>
                    <a:pt x="49" y="462"/>
                    <a:pt x="63" y="419"/>
                  </a:cubicBezTo>
                  <a:cubicBezTo>
                    <a:pt x="64" y="415"/>
                    <a:pt x="64" y="411"/>
                    <a:pt x="61" y="406"/>
                  </a:cubicBezTo>
                  <a:cubicBezTo>
                    <a:pt x="42" y="370"/>
                    <a:pt x="33" y="330"/>
                    <a:pt x="33" y="290"/>
                  </a:cubicBezTo>
                  <a:cubicBezTo>
                    <a:pt x="33" y="246"/>
                    <a:pt x="45" y="202"/>
                    <a:pt x="67" y="164"/>
                  </a:cubicBezTo>
                  <a:cubicBezTo>
                    <a:pt x="71" y="156"/>
                    <a:pt x="68" y="145"/>
                    <a:pt x="61" y="141"/>
                  </a:cubicBezTo>
                  <a:cubicBezTo>
                    <a:pt x="52" y="137"/>
                    <a:pt x="42" y="140"/>
                    <a:pt x="38" y="147"/>
                  </a:cubicBezTo>
                  <a:cubicBezTo>
                    <a:pt x="13" y="191"/>
                    <a:pt x="0" y="240"/>
                    <a:pt x="0" y="290"/>
                  </a:cubicBezTo>
                  <a:cubicBezTo>
                    <a:pt x="0" y="333"/>
                    <a:pt x="10" y="377"/>
                    <a:pt x="29" y="416"/>
                  </a:cubicBezTo>
                  <a:cubicBezTo>
                    <a:pt x="9" y="486"/>
                    <a:pt x="6" y="534"/>
                    <a:pt x="6" y="536"/>
                  </a:cubicBezTo>
                  <a:cubicBezTo>
                    <a:pt x="6" y="540"/>
                    <a:pt x="7" y="546"/>
                    <a:pt x="10" y="549"/>
                  </a:cubicBezTo>
                  <a:cubicBezTo>
                    <a:pt x="13" y="552"/>
                    <a:pt x="19" y="555"/>
                    <a:pt x="23" y="553"/>
                  </a:cubicBezTo>
                  <a:cubicBezTo>
                    <a:pt x="25" y="553"/>
                    <a:pt x="68" y="550"/>
                    <a:pt x="132" y="533"/>
                  </a:cubicBezTo>
                  <a:cubicBezTo>
                    <a:pt x="181" y="564"/>
                    <a:pt x="234" y="580"/>
                    <a:pt x="290" y="5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7"/>
            <p:cNvSpPr/>
            <p:nvPr/>
          </p:nvSpPr>
          <p:spPr>
            <a:xfrm>
              <a:off x="5223240" y="3382200"/>
              <a:ext cx="106920" cy="111240"/>
            </a:xfrm>
            <a:custGeom>
              <a:avLst/>
              <a:gdLst/>
              <a:ahLst/>
              <a:cxnLst/>
              <a:rect l="l" t="t" r="r" b="b"/>
              <a:pathLst>
                <a:path w="297" h="309" extrusionOk="0">
                  <a:moveTo>
                    <a:pt x="21" y="175"/>
                  </a:moveTo>
                  <a:cubicBezTo>
                    <a:pt x="22" y="175"/>
                    <a:pt x="25" y="175"/>
                    <a:pt x="26" y="175"/>
                  </a:cubicBezTo>
                  <a:cubicBezTo>
                    <a:pt x="28" y="200"/>
                    <a:pt x="35" y="245"/>
                    <a:pt x="64" y="276"/>
                  </a:cubicBezTo>
                  <a:cubicBezTo>
                    <a:pt x="86" y="299"/>
                    <a:pt x="114" y="309"/>
                    <a:pt x="150" y="309"/>
                  </a:cubicBezTo>
                  <a:cubicBezTo>
                    <a:pt x="185" y="309"/>
                    <a:pt x="214" y="297"/>
                    <a:pt x="235" y="276"/>
                  </a:cubicBezTo>
                  <a:cubicBezTo>
                    <a:pt x="264" y="245"/>
                    <a:pt x="271" y="200"/>
                    <a:pt x="273" y="174"/>
                  </a:cubicBezTo>
                  <a:cubicBezTo>
                    <a:pt x="274" y="174"/>
                    <a:pt x="275" y="174"/>
                    <a:pt x="277" y="174"/>
                  </a:cubicBezTo>
                  <a:cubicBezTo>
                    <a:pt x="281" y="174"/>
                    <a:pt x="286" y="172"/>
                    <a:pt x="290" y="169"/>
                  </a:cubicBezTo>
                  <a:cubicBezTo>
                    <a:pt x="293" y="166"/>
                    <a:pt x="296" y="162"/>
                    <a:pt x="296" y="158"/>
                  </a:cubicBezTo>
                  <a:cubicBezTo>
                    <a:pt x="299" y="118"/>
                    <a:pt x="293" y="64"/>
                    <a:pt x="258" y="31"/>
                  </a:cubicBezTo>
                  <a:cubicBezTo>
                    <a:pt x="236" y="10"/>
                    <a:pt x="210" y="5"/>
                    <a:pt x="192" y="6"/>
                  </a:cubicBezTo>
                  <a:cubicBezTo>
                    <a:pt x="159" y="-4"/>
                    <a:pt x="106" y="-6"/>
                    <a:pt x="64" y="22"/>
                  </a:cubicBezTo>
                  <a:cubicBezTo>
                    <a:pt x="26" y="48"/>
                    <a:pt x="4" y="92"/>
                    <a:pt x="0" y="155"/>
                  </a:cubicBezTo>
                  <a:cubicBezTo>
                    <a:pt x="0" y="159"/>
                    <a:pt x="2" y="163"/>
                    <a:pt x="4" y="168"/>
                  </a:cubicBezTo>
                  <a:cubicBezTo>
                    <a:pt x="7" y="171"/>
                    <a:pt x="12" y="174"/>
                    <a:pt x="16" y="174"/>
                  </a:cubicBezTo>
                  <a:cubicBezTo>
                    <a:pt x="13" y="175"/>
                    <a:pt x="16" y="175"/>
                    <a:pt x="21" y="175"/>
                  </a:cubicBezTo>
                  <a:moveTo>
                    <a:pt x="208" y="252"/>
                  </a:moveTo>
                  <a:cubicBezTo>
                    <a:pt x="194" y="268"/>
                    <a:pt x="175" y="276"/>
                    <a:pt x="149" y="276"/>
                  </a:cubicBezTo>
                  <a:cubicBezTo>
                    <a:pt x="122" y="276"/>
                    <a:pt x="104" y="268"/>
                    <a:pt x="89" y="252"/>
                  </a:cubicBezTo>
                  <a:cubicBezTo>
                    <a:pt x="67" y="229"/>
                    <a:pt x="61" y="194"/>
                    <a:pt x="61" y="174"/>
                  </a:cubicBezTo>
                  <a:cubicBezTo>
                    <a:pt x="69" y="174"/>
                    <a:pt x="77" y="172"/>
                    <a:pt x="86" y="171"/>
                  </a:cubicBezTo>
                  <a:cubicBezTo>
                    <a:pt x="131" y="165"/>
                    <a:pt x="168" y="155"/>
                    <a:pt x="194" y="140"/>
                  </a:cubicBezTo>
                  <a:cubicBezTo>
                    <a:pt x="204" y="149"/>
                    <a:pt x="219" y="159"/>
                    <a:pt x="239" y="166"/>
                  </a:cubicBezTo>
                  <a:cubicBezTo>
                    <a:pt x="238" y="185"/>
                    <a:pt x="233" y="226"/>
                    <a:pt x="208" y="252"/>
                  </a:cubicBezTo>
                  <a:moveTo>
                    <a:pt x="80" y="53"/>
                  </a:moveTo>
                  <a:cubicBezTo>
                    <a:pt x="99" y="40"/>
                    <a:pt x="122" y="35"/>
                    <a:pt x="141" y="35"/>
                  </a:cubicBezTo>
                  <a:cubicBezTo>
                    <a:pt x="157" y="35"/>
                    <a:pt x="172" y="38"/>
                    <a:pt x="182" y="41"/>
                  </a:cubicBezTo>
                  <a:cubicBezTo>
                    <a:pt x="185" y="42"/>
                    <a:pt x="188" y="42"/>
                    <a:pt x="190" y="41"/>
                  </a:cubicBezTo>
                  <a:cubicBezTo>
                    <a:pt x="200" y="40"/>
                    <a:pt x="217" y="42"/>
                    <a:pt x="232" y="56"/>
                  </a:cubicBezTo>
                  <a:cubicBezTo>
                    <a:pt x="249" y="72"/>
                    <a:pt x="259" y="99"/>
                    <a:pt x="259" y="136"/>
                  </a:cubicBezTo>
                  <a:cubicBezTo>
                    <a:pt x="226" y="127"/>
                    <a:pt x="206" y="105"/>
                    <a:pt x="206" y="105"/>
                  </a:cubicBezTo>
                  <a:cubicBezTo>
                    <a:pt x="200" y="98"/>
                    <a:pt x="190" y="98"/>
                    <a:pt x="182" y="102"/>
                  </a:cubicBezTo>
                  <a:cubicBezTo>
                    <a:pt x="162" y="118"/>
                    <a:pt x="127" y="128"/>
                    <a:pt x="80" y="134"/>
                  </a:cubicBezTo>
                  <a:cubicBezTo>
                    <a:pt x="61" y="137"/>
                    <a:pt x="44" y="137"/>
                    <a:pt x="32" y="137"/>
                  </a:cubicBezTo>
                  <a:cubicBezTo>
                    <a:pt x="39" y="99"/>
                    <a:pt x="54" y="69"/>
                    <a:pt x="80" y="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37"/>
            <p:cNvSpPr/>
            <p:nvPr/>
          </p:nvSpPr>
          <p:spPr>
            <a:xfrm>
              <a:off x="5438160" y="3167280"/>
              <a:ext cx="100440" cy="116280"/>
            </a:xfrm>
            <a:custGeom>
              <a:avLst/>
              <a:gdLst/>
              <a:ahLst/>
              <a:cxnLst/>
              <a:rect l="l" t="t" r="r" b="b"/>
              <a:pathLst>
                <a:path w="279" h="323" extrusionOk="0">
                  <a:moveTo>
                    <a:pt x="247" y="210"/>
                  </a:moveTo>
                  <a:cubicBezTo>
                    <a:pt x="255" y="213"/>
                    <a:pt x="266" y="208"/>
                    <a:pt x="269" y="200"/>
                  </a:cubicBezTo>
                  <a:cubicBezTo>
                    <a:pt x="286" y="149"/>
                    <a:pt x="280" y="96"/>
                    <a:pt x="252" y="55"/>
                  </a:cubicBezTo>
                  <a:cubicBezTo>
                    <a:pt x="226" y="19"/>
                    <a:pt x="187" y="0"/>
                    <a:pt x="139" y="0"/>
                  </a:cubicBezTo>
                  <a:cubicBezTo>
                    <a:pt x="69" y="0"/>
                    <a:pt x="15" y="44"/>
                    <a:pt x="2" y="111"/>
                  </a:cubicBezTo>
                  <a:cubicBezTo>
                    <a:pt x="-5" y="150"/>
                    <a:pt x="2" y="192"/>
                    <a:pt x="22" y="229"/>
                  </a:cubicBezTo>
                  <a:cubicBezTo>
                    <a:pt x="46" y="269"/>
                    <a:pt x="83" y="301"/>
                    <a:pt x="133" y="322"/>
                  </a:cubicBezTo>
                  <a:cubicBezTo>
                    <a:pt x="134" y="323"/>
                    <a:pt x="137" y="323"/>
                    <a:pt x="139" y="323"/>
                  </a:cubicBezTo>
                  <a:cubicBezTo>
                    <a:pt x="142" y="323"/>
                    <a:pt x="143" y="323"/>
                    <a:pt x="145" y="322"/>
                  </a:cubicBezTo>
                  <a:cubicBezTo>
                    <a:pt x="174" y="310"/>
                    <a:pt x="200" y="294"/>
                    <a:pt x="220" y="274"/>
                  </a:cubicBezTo>
                  <a:cubicBezTo>
                    <a:pt x="228" y="267"/>
                    <a:pt x="228" y="256"/>
                    <a:pt x="220" y="249"/>
                  </a:cubicBezTo>
                  <a:cubicBezTo>
                    <a:pt x="213" y="242"/>
                    <a:pt x="203" y="242"/>
                    <a:pt x="196" y="249"/>
                  </a:cubicBezTo>
                  <a:cubicBezTo>
                    <a:pt x="180" y="265"/>
                    <a:pt x="161" y="278"/>
                    <a:pt x="137" y="287"/>
                  </a:cubicBezTo>
                  <a:cubicBezTo>
                    <a:pt x="98" y="269"/>
                    <a:pt x="69" y="243"/>
                    <a:pt x="50" y="211"/>
                  </a:cubicBezTo>
                  <a:cubicBezTo>
                    <a:pt x="32" y="182"/>
                    <a:pt x="27" y="149"/>
                    <a:pt x="34" y="116"/>
                  </a:cubicBezTo>
                  <a:cubicBezTo>
                    <a:pt x="41" y="76"/>
                    <a:pt x="73" y="33"/>
                    <a:pt x="137" y="33"/>
                  </a:cubicBezTo>
                  <a:cubicBezTo>
                    <a:pt x="174" y="33"/>
                    <a:pt x="204" y="48"/>
                    <a:pt x="223" y="74"/>
                  </a:cubicBezTo>
                  <a:cubicBezTo>
                    <a:pt x="245" y="105"/>
                    <a:pt x="250" y="147"/>
                    <a:pt x="235" y="186"/>
                  </a:cubicBezTo>
                  <a:cubicBezTo>
                    <a:pt x="234" y="197"/>
                    <a:pt x="238" y="205"/>
                    <a:pt x="24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37"/>
            <p:cNvSpPr/>
            <p:nvPr/>
          </p:nvSpPr>
          <p:spPr>
            <a:xfrm>
              <a:off x="5465160" y="3209760"/>
              <a:ext cx="14400" cy="25560"/>
            </a:xfrm>
            <a:custGeom>
              <a:avLst/>
              <a:gdLst/>
              <a:ahLst/>
              <a:cxnLst/>
              <a:rect l="l" t="t" r="r" b="b"/>
              <a:pathLst>
                <a:path w="40" h="71" extrusionOk="0">
                  <a:moveTo>
                    <a:pt x="17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17"/>
                    <a:pt x="0" y="36"/>
                    <a:pt x="7" y="60"/>
                  </a:cubicBezTo>
                  <a:cubicBezTo>
                    <a:pt x="10" y="67"/>
                    <a:pt x="16" y="71"/>
                    <a:pt x="23" y="71"/>
                  </a:cubicBezTo>
                  <a:cubicBezTo>
                    <a:pt x="25" y="71"/>
                    <a:pt x="26" y="71"/>
                    <a:pt x="27" y="70"/>
                  </a:cubicBezTo>
                  <a:cubicBezTo>
                    <a:pt x="36" y="67"/>
                    <a:pt x="42" y="58"/>
                    <a:pt x="39" y="48"/>
                  </a:cubicBezTo>
                  <a:cubicBezTo>
                    <a:pt x="33" y="31"/>
                    <a:pt x="33" y="14"/>
                    <a:pt x="33" y="14"/>
                  </a:cubicBezTo>
                  <a:cubicBezTo>
                    <a:pt x="33" y="9"/>
                    <a:pt x="26" y="1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37"/>
            <p:cNvSpPr/>
            <p:nvPr/>
          </p:nvSpPr>
          <p:spPr>
            <a:xfrm>
              <a:off x="5497200" y="3210840"/>
              <a:ext cx="14040" cy="25560"/>
            </a:xfrm>
            <a:custGeom>
              <a:avLst/>
              <a:gdLst/>
              <a:ahLst/>
              <a:cxnLst/>
              <a:rect l="l" t="t" r="r" b="b"/>
              <a:pathLst>
                <a:path w="39" h="71" extrusionOk="0">
                  <a:moveTo>
                    <a:pt x="11" y="70"/>
                  </a:moveTo>
                  <a:cubicBezTo>
                    <a:pt x="13" y="70"/>
                    <a:pt x="14" y="71"/>
                    <a:pt x="16" y="71"/>
                  </a:cubicBezTo>
                  <a:cubicBezTo>
                    <a:pt x="23" y="71"/>
                    <a:pt x="30" y="67"/>
                    <a:pt x="32" y="60"/>
                  </a:cubicBezTo>
                  <a:cubicBezTo>
                    <a:pt x="39" y="36"/>
                    <a:pt x="39" y="16"/>
                    <a:pt x="39" y="16"/>
                  </a:cubicBezTo>
                  <a:cubicBezTo>
                    <a:pt x="39" y="7"/>
                    <a:pt x="32" y="0"/>
                    <a:pt x="21" y="0"/>
                  </a:cubicBezTo>
                  <a:lnTo>
                    <a:pt x="21" y="0"/>
                  </a:lnTo>
                  <a:cubicBezTo>
                    <a:pt x="13" y="0"/>
                    <a:pt x="4" y="9"/>
                    <a:pt x="5" y="17"/>
                  </a:cubicBezTo>
                  <a:cubicBezTo>
                    <a:pt x="5" y="17"/>
                    <a:pt x="5" y="32"/>
                    <a:pt x="0" y="51"/>
                  </a:cubicBezTo>
                  <a:cubicBezTo>
                    <a:pt x="-3" y="57"/>
                    <a:pt x="3" y="67"/>
                    <a:pt x="11" y="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0" name="Google Shape;530;p37"/>
          <p:cNvGrpSpPr/>
          <p:nvPr/>
        </p:nvGrpSpPr>
        <p:grpSpPr>
          <a:xfrm>
            <a:off x="4291530" y="2537335"/>
            <a:ext cx="421200" cy="421200"/>
            <a:chOff x="7356960" y="3121200"/>
            <a:chExt cx="421200" cy="421200"/>
          </a:xfrm>
        </p:grpSpPr>
        <p:sp>
          <p:nvSpPr>
            <p:cNvPr id="531" name="Google Shape;531;p37"/>
            <p:cNvSpPr/>
            <p:nvPr/>
          </p:nvSpPr>
          <p:spPr>
            <a:xfrm>
              <a:off x="7396200" y="3193560"/>
              <a:ext cx="321840" cy="348840"/>
            </a:xfrm>
            <a:custGeom>
              <a:avLst/>
              <a:gdLst/>
              <a:ahLst/>
              <a:cxnLst/>
              <a:rect l="l" t="t" r="r" b="b"/>
              <a:pathLst>
                <a:path w="894" h="969" extrusionOk="0">
                  <a:moveTo>
                    <a:pt x="870" y="750"/>
                  </a:moveTo>
                  <a:cubicBezTo>
                    <a:pt x="851" y="760"/>
                    <a:pt x="830" y="766"/>
                    <a:pt x="809" y="768"/>
                  </a:cubicBezTo>
                  <a:cubicBezTo>
                    <a:pt x="804" y="768"/>
                    <a:pt x="800" y="770"/>
                    <a:pt x="797" y="773"/>
                  </a:cubicBezTo>
                  <a:cubicBezTo>
                    <a:pt x="794" y="778"/>
                    <a:pt x="793" y="782"/>
                    <a:pt x="794" y="786"/>
                  </a:cubicBezTo>
                  <a:cubicBezTo>
                    <a:pt x="795" y="792"/>
                    <a:pt x="795" y="798"/>
                    <a:pt x="795" y="804"/>
                  </a:cubicBezTo>
                  <a:cubicBezTo>
                    <a:pt x="795" y="875"/>
                    <a:pt x="727" y="934"/>
                    <a:pt x="644" y="934"/>
                  </a:cubicBezTo>
                  <a:cubicBezTo>
                    <a:pt x="583" y="934"/>
                    <a:pt x="529" y="903"/>
                    <a:pt x="506" y="855"/>
                  </a:cubicBezTo>
                  <a:cubicBezTo>
                    <a:pt x="503" y="849"/>
                    <a:pt x="498" y="845"/>
                    <a:pt x="494" y="842"/>
                  </a:cubicBezTo>
                  <a:lnTo>
                    <a:pt x="494" y="625"/>
                  </a:lnTo>
                  <a:cubicBezTo>
                    <a:pt x="495" y="625"/>
                    <a:pt x="497" y="625"/>
                    <a:pt x="498" y="625"/>
                  </a:cubicBezTo>
                  <a:cubicBezTo>
                    <a:pt x="532" y="623"/>
                    <a:pt x="574" y="622"/>
                    <a:pt x="596" y="645"/>
                  </a:cubicBezTo>
                  <a:cubicBezTo>
                    <a:pt x="608" y="657"/>
                    <a:pt x="615" y="674"/>
                    <a:pt x="616" y="699"/>
                  </a:cubicBezTo>
                  <a:cubicBezTo>
                    <a:pt x="596" y="706"/>
                    <a:pt x="583" y="725"/>
                    <a:pt x="583" y="747"/>
                  </a:cubicBezTo>
                  <a:cubicBezTo>
                    <a:pt x="583" y="775"/>
                    <a:pt x="607" y="798"/>
                    <a:pt x="634" y="798"/>
                  </a:cubicBezTo>
                  <a:cubicBezTo>
                    <a:pt x="662" y="798"/>
                    <a:pt x="685" y="775"/>
                    <a:pt x="685" y="747"/>
                  </a:cubicBezTo>
                  <a:cubicBezTo>
                    <a:pt x="685" y="725"/>
                    <a:pt x="670" y="705"/>
                    <a:pt x="650" y="699"/>
                  </a:cubicBezTo>
                  <a:cubicBezTo>
                    <a:pt x="647" y="666"/>
                    <a:pt x="637" y="639"/>
                    <a:pt x="618" y="622"/>
                  </a:cubicBezTo>
                  <a:cubicBezTo>
                    <a:pt x="584" y="590"/>
                    <a:pt x="532" y="591"/>
                    <a:pt x="494" y="593"/>
                  </a:cubicBezTo>
                  <a:cubicBezTo>
                    <a:pt x="492" y="593"/>
                    <a:pt x="492" y="593"/>
                    <a:pt x="491" y="593"/>
                  </a:cubicBezTo>
                  <a:lnTo>
                    <a:pt x="491" y="485"/>
                  </a:lnTo>
                  <a:cubicBezTo>
                    <a:pt x="666" y="485"/>
                    <a:pt x="753" y="492"/>
                    <a:pt x="762" y="587"/>
                  </a:cubicBezTo>
                  <a:cubicBezTo>
                    <a:pt x="742" y="594"/>
                    <a:pt x="728" y="613"/>
                    <a:pt x="728" y="635"/>
                  </a:cubicBezTo>
                  <a:cubicBezTo>
                    <a:pt x="728" y="663"/>
                    <a:pt x="752" y="686"/>
                    <a:pt x="779" y="686"/>
                  </a:cubicBezTo>
                  <a:cubicBezTo>
                    <a:pt x="807" y="686"/>
                    <a:pt x="830" y="663"/>
                    <a:pt x="830" y="635"/>
                  </a:cubicBezTo>
                  <a:cubicBezTo>
                    <a:pt x="830" y="613"/>
                    <a:pt x="816" y="593"/>
                    <a:pt x="795" y="587"/>
                  </a:cubicBezTo>
                  <a:cubicBezTo>
                    <a:pt x="791" y="526"/>
                    <a:pt x="759" y="488"/>
                    <a:pt x="699" y="469"/>
                  </a:cubicBezTo>
                  <a:cubicBezTo>
                    <a:pt x="647" y="453"/>
                    <a:pt x="574" y="451"/>
                    <a:pt x="491" y="451"/>
                  </a:cubicBezTo>
                  <a:lnTo>
                    <a:pt x="491" y="345"/>
                  </a:lnTo>
                  <a:cubicBezTo>
                    <a:pt x="574" y="345"/>
                    <a:pt x="647" y="344"/>
                    <a:pt x="699" y="328"/>
                  </a:cubicBezTo>
                  <a:cubicBezTo>
                    <a:pt x="761" y="309"/>
                    <a:pt x="793" y="271"/>
                    <a:pt x="795" y="210"/>
                  </a:cubicBezTo>
                  <a:cubicBezTo>
                    <a:pt x="816" y="202"/>
                    <a:pt x="830" y="183"/>
                    <a:pt x="830" y="161"/>
                  </a:cubicBezTo>
                  <a:cubicBezTo>
                    <a:pt x="830" y="134"/>
                    <a:pt x="807" y="110"/>
                    <a:pt x="779" y="110"/>
                  </a:cubicBezTo>
                  <a:cubicBezTo>
                    <a:pt x="752" y="110"/>
                    <a:pt x="728" y="134"/>
                    <a:pt x="728" y="161"/>
                  </a:cubicBezTo>
                  <a:cubicBezTo>
                    <a:pt x="728" y="183"/>
                    <a:pt x="743" y="202"/>
                    <a:pt x="762" y="210"/>
                  </a:cubicBezTo>
                  <a:cubicBezTo>
                    <a:pt x="755" y="304"/>
                    <a:pt x="666" y="312"/>
                    <a:pt x="491" y="312"/>
                  </a:cubicBezTo>
                  <a:lnTo>
                    <a:pt x="491" y="207"/>
                  </a:lnTo>
                  <a:cubicBezTo>
                    <a:pt x="492" y="207"/>
                    <a:pt x="492" y="207"/>
                    <a:pt x="494" y="207"/>
                  </a:cubicBezTo>
                  <a:cubicBezTo>
                    <a:pt x="503" y="207"/>
                    <a:pt x="510" y="207"/>
                    <a:pt x="520" y="207"/>
                  </a:cubicBezTo>
                  <a:cubicBezTo>
                    <a:pt x="554" y="207"/>
                    <a:pt x="592" y="202"/>
                    <a:pt x="618" y="176"/>
                  </a:cubicBezTo>
                  <a:cubicBezTo>
                    <a:pt x="637" y="159"/>
                    <a:pt x="647" y="132"/>
                    <a:pt x="650" y="99"/>
                  </a:cubicBezTo>
                  <a:cubicBezTo>
                    <a:pt x="670" y="92"/>
                    <a:pt x="685" y="73"/>
                    <a:pt x="685" y="51"/>
                  </a:cubicBezTo>
                  <a:cubicBezTo>
                    <a:pt x="685" y="23"/>
                    <a:pt x="662" y="0"/>
                    <a:pt x="634" y="0"/>
                  </a:cubicBezTo>
                  <a:cubicBezTo>
                    <a:pt x="607" y="0"/>
                    <a:pt x="583" y="23"/>
                    <a:pt x="583" y="51"/>
                  </a:cubicBezTo>
                  <a:cubicBezTo>
                    <a:pt x="583" y="73"/>
                    <a:pt x="597" y="92"/>
                    <a:pt x="616" y="99"/>
                  </a:cubicBezTo>
                  <a:cubicBezTo>
                    <a:pt x="615" y="122"/>
                    <a:pt x="608" y="141"/>
                    <a:pt x="596" y="153"/>
                  </a:cubicBezTo>
                  <a:cubicBezTo>
                    <a:pt x="573" y="175"/>
                    <a:pt x="530" y="173"/>
                    <a:pt x="498" y="173"/>
                  </a:cubicBezTo>
                  <a:cubicBezTo>
                    <a:pt x="497" y="173"/>
                    <a:pt x="495" y="173"/>
                    <a:pt x="494" y="173"/>
                  </a:cubicBezTo>
                  <a:lnTo>
                    <a:pt x="494" y="99"/>
                  </a:lnTo>
                  <a:cubicBezTo>
                    <a:pt x="494" y="90"/>
                    <a:pt x="487" y="81"/>
                    <a:pt x="476" y="81"/>
                  </a:cubicBezTo>
                  <a:cubicBezTo>
                    <a:pt x="468" y="81"/>
                    <a:pt x="459" y="89"/>
                    <a:pt x="459" y="99"/>
                  </a:cubicBezTo>
                  <a:lnTo>
                    <a:pt x="459" y="846"/>
                  </a:lnTo>
                  <a:cubicBezTo>
                    <a:pt x="455" y="849"/>
                    <a:pt x="450" y="854"/>
                    <a:pt x="447" y="859"/>
                  </a:cubicBezTo>
                  <a:cubicBezTo>
                    <a:pt x="424" y="907"/>
                    <a:pt x="369" y="938"/>
                    <a:pt x="309" y="938"/>
                  </a:cubicBezTo>
                  <a:cubicBezTo>
                    <a:pt x="226" y="938"/>
                    <a:pt x="157" y="880"/>
                    <a:pt x="157" y="808"/>
                  </a:cubicBezTo>
                  <a:cubicBezTo>
                    <a:pt x="157" y="804"/>
                    <a:pt x="157" y="798"/>
                    <a:pt x="159" y="791"/>
                  </a:cubicBezTo>
                  <a:cubicBezTo>
                    <a:pt x="159" y="791"/>
                    <a:pt x="163" y="762"/>
                    <a:pt x="182" y="743"/>
                  </a:cubicBezTo>
                  <a:cubicBezTo>
                    <a:pt x="189" y="735"/>
                    <a:pt x="189" y="725"/>
                    <a:pt x="182" y="718"/>
                  </a:cubicBezTo>
                  <a:cubicBezTo>
                    <a:pt x="175" y="711"/>
                    <a:pt x="165" y="711"/>
                    <a:pt x="157" y="718"/>
                  </a:cubicBezTo>
                  <a:cubicBezTo>
                    <a:pt x="140" y="734"/>
                    <a:pt x="131" y="754"/>
                    <a:pt x="127" y="769"/>
                  </a:cubicBezTo>
                  <a:cubicBezTo>
                    <a:pt x="87" y="762"/>
                    <a:pt x="51" y="740"/>
                    <a:pt x="31" y="709"/>
                  </a:cubicBezTo>
                  <a:cubicBezTo>
                    <a:pt x="25" y="702"/>
                    <a:pt x="15" y="699"/>
                    <a:pt x="7" y="705"/>
                  </a:cubicBezTo>
                  <a:cubicBezTo>
                    <a:pt x="0" y="711"/>
                    <a:pt x="-3" y="721"/>
                    <a:pt x="3" y="728"/>
                  </a:cubicBezTo>
                  <a:cubicBezTo>
                    <a:pt x="31" y="766"/>
                    <a:pt x="73" y="792"/>
                    <a:pt x="122" y="801"/>
                  </a:cubicBezTo>
                  <a:cubicBezTo>
                    <a:pt x="122" y="803"/>
                    <a:pt x="122" y="804"/>
                    <a:pt x="122" y="805"/>
                  </a:cubicBezTo>
                  <a:cubicBezTo>
                    <a:pt x="122" y="896"/>
                    <a:pt x="205" y="969"/>
                    <a:pt x="307" y="969"/>
                  </a:cubicBezTo>
                  <a:cubicBezTo>
                    <a:pt x="380" y="969"/>
                    <a:pt x="446" y="932"/>
                    <a:pt x="475" y="874"/>
                  </a:cubicBezTo>
                  <a:cubicBezTo>
                    <a:pt x="506" y="932"/>
                    <a:pt x="571" y="969"/>
                    <a:pt x="643" y="969"/>
                  </a:cubicBezTo>
                  <a:cubicBezTo>
                    <a:pt x="744" y="969"/>
                    <a:pt x="828" y="896"/>
                    <a:pt x="828" y="805"/>
                  </a:cubicBezTo>
                  <a:cubicBezTo>
                    <a:pt x="828" y="804"/>
                    <a:pt x="828" y="803"/>
                    <a:pt x="828" y="801"/>
                  </a:cubicBezTo>
                  <a:cubicBezTo>
                    <a:pt x="848" y="797"/>
                    <a:pt x="867" y="791"/>
                    <a:pt x="884" y="782"/>
                  </a:cubicBezTo>
                  <a:cubicBezTo>
                    <a:pt x="893" y="778"/>
                    <a:pt x="897" y="768"/>
                    <a:pt x="892" y="759"/>
                  </a:cubicBezTo>
                  <a:cubicBezTo>
                    <a:pt x="888" y="750"/>
                    <a:pt x="877" y="746"/>
                    <a:pt x="870" y="750"/>
                  </a:cubicBezTo>
                  <a:moveTo>
                    <a:pt x="634" y="730"/>
                  </a:moveTo>
                  <a:cubicBezTo>
                    <a:pt x="643" y="730"/>
                    <a:pt x="651" y="737"/>
                    <a:pt x="651" y="747"/>
                  </a:cubicBezTo>
                  <a:cubicBezTo>
                    <a:pt x="651" y="756"/>
                    <a:pt x="644" y="765"/>
                    <a:pt x="634" y="765"/>
                  </a:cubicBezTo>
                  <a:cubicBezTo>
                    <a:pt x="624" y="765"/>
                    <a:pt x="616" y="757"/>
                    <a:pt x="616" y="747"/>
                  </a:cubicBezTo>
                  <a:cubicBezTo>
                    <a:pt x="616" y="738"/>
                    <a:pt x="624" y="730"/>
                    <a:pt x="634" y="730"/>
                  </a:cubicBezTo>
                  <a:moveTo>
                    <a:pt x="781" y="617"/>
                  </a:moveTo>
                  <a:cubicBezTo>
                    <a:pt x="790" y="617"/>
                    <a:pt x="798" y="625"/>
                    <a:pt x="798" y="635"/>
                  </a:cubicBezTo>
                  <a:cubicBezTo>
                    <a:pt x="798" y="644"/>
                    <a:pt x="791" y="652"/>
                    <a:pt x="781" y="652"/>
                  </a:cubicBezTo>
                  <a:cubicBezTo>
                    <a:pt x="771" y="652"/>
                    <a:pt x="763" y="645"/>
                    <a:pt x="763" y="635"/>
                  </a:cubicBezTo>
                  <a:cubicBezTo>
                    <a:pt x="763" y="625"/>
                    <a:pt x="771" y="617"/>
                    <a:pt x="781" y="617"/>
                  </a:cubicBezTo>
                  <a:moveTo>
                    <a:pt x="781" y="141"/>
                  </a:moveTo>
                  <a:cubicBezTo>
                    <a:pt x="790" y="141"/>
                    <a:pt x="798" y="148"/>
                    <a:pt x="798" y="159"/>
                  </a:cubicBezTo>
                  <a:cubicBezTo>
                    <a:pt x="798" y="167"/>
                    <a:pt x="791" y="176"/>
                    <a:pt x="781" y="176"/>
                  </a:cubicBezTo>
                  <a:cubicBezTo>
                    <a:pt x="771" y="176"/>
                    <a:pt x="763" y="169"/>
                    <a:pt x="763" y="159"/>
                  </a:cubicBezTo>
                  <a:cubicBezTo>
                    <a:pt x="763" y="150"/>
                    <a:pt x="771" y="141"/>
                    <a:pt x="781" y="141"/>
                  </a:cubicBezTo>
                  <a:moveTo>
                    <a:pt x="634" y="32"/>
                  </a:moveTo>
                  <a:cubicBezTo>
                    <a:pt x="643" y="32"/>
                    <a:pt x="651" y="39"/>
                    <a:pt x="651" y="49"/>
                  </a:cubicBezTo>
                  <a:cubicBezTo>
                    <a:pt x="651" y="58"/>
                    <a:pt x="644" y="67"/>
                    <a:pt x="634" y="67"/>
                  </a:cubicBezTo>
                  <a:cubicBezTo>
                    <a:pt x="624" y="67"/>
                    <a:pt x="616" y="59"/>
                    <a:pt x="616" y="49"/>
                  </a:cubicBezTo>
                  <a:cubicBezTo>
                    <a:pt x="616" y="39"/>
                    <a:pt x="624" y="32"/>
                    <a:pt x="634" y="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37"/>
            <p:cNvSpPr/>
            <p:nvPr/>
          </p:nvSpPr>
          <p:spPr>
            <a:xfrm>
              <a:off x="7356960" y="3174480"/>
              <a:ext cx="83520" cy="254880"/>
            </a:xfrm>
            <a:custGeom>
              <a:avLst/>
              <a:gdLst/>
              <a:ahLst/>
              <a:cxnLst/>
              <a:rect l="l" t="t" r="r" b="b"/>
              <a:pathLst>
                <a:path w="232" h="708" extrusionOk="0">
                  <a:moveTo>
                    <a:pt x="118" y="694"/>
                  </a:moveTo>
                  <a:cubicBezTo>
                    <a:pt x="118" y="663"/>
                    <a:pt x="131" y="633"/>
                    <a:pt x="154" y="609"/>
                  </a:cubicBezTo>
                  <a:cubicBezTo>
                    <a:pt x="159" y="605"/>
                    <a:pt x="160" y="599"/>
                    <a:pt x="159" y="592"/>
                  </a:cubicBezTo>
                  <a:cubicBezTo>
                    <a:pt x="157" y="586"/>
                    <a:pt x="153" y="582"/>
                    <a:pt x="145" y="580"/>
                  </a:cubicBezTo>
                  <a:cubicBezTo>
                    <a:pt x="80" y="566"/>
                    <a:pt x="33" y="513"/>
                    <a:pt x="33" y="455"/>
                  </a:cubicBezTo>
                  <a:cubicBezTo>
                    <a:pt x="33" y="418"/>
                    <a:pt x="51" y="385"/>
                    <a:pt x="81" y="359"/>
                  </a:cubicBezTo>
                  <a:cubicBezTo>
                    <a:pt x="86" y="356"/>
                    <a:pt x="87" y="351"/>
                    <a:pt x="87" y="346"/>
                  </a:cubicBezTo>
                  <a:cubicBezTo>
                    <a:pt x="87" y="341"/>
                    <a:pt x="86" y="337"/>
                    <a:pt x="81" y="332"/>
                  </a:cubicBezTo>
                  <a:cubicBezTo>
                    <a:pt x="64" y="315"/>
                    <a:pt x="54" y="293"/>
                    <a:pt x="54" y="271"/>
                  </a:cubicBezTo>
                  <a:cubicBezTo>
                    <a:pt x="54" y="220"/>
                    <a:pt x="100" y="181"/>
                    <a:pt x="159" y="178"/>
                  </a:cubicBezTo>
                  <a:cubicBezTo>
                    <a:pt x="159" y="178"/>
                    <a:pt x="185" y="178"/>
                    <a:pt x="204" y="194"/>
                  </a:cubicBezTo>
                  <a:cubicBezTo>
                    <a:pt x="207" y="197"/>
                    <a:pt x="211" y="198"/>
                    <a:pt x="215" y="198"/>
                  </a:cubicBezTo>
                  <a:cubicBezTo>
                    <a:pt x="220" y="198"/>
                    <a:pt x="224" y="197"/>
                    <a:pt x="228" y="193"/>
                  </a:cubicBezTo>
                  <a:cubicBezTo>
                    <a:pt x="234" y="185"/>
                    <a:pt x="234" y="175"/>
                    <a:pt x="227" y="168"/>
                  </a:cubicBezTo>
                  <a:cubicBezTo>
                    <a:pt x="207" y="150"/>
                    <a:pt x="183" y="145"/>
                    <a:pt x="169" y="143"/>
                  </a:cubicBezTo>
                  <a:cubicBezTo>
                    <a:pt x="161" y="131"/>
                    <a:pt x="159" y="118"/>
                    <a:pt x="159" y="104"/>
                  </a:cubicBezTo>
                  <a:cubicBezTo>
                    <a:pt x="159" y="76"/>
                    <a:pt x="173" y="48"/>
                    <a:pt x="199" y="31"/>
                  </a:cubicBezTo>
                  <a:cubicBezTo>
                    <a:pt x="207" y="25"/>
                    <a:pt x="210" y="15"/>
                    <a:pt x="204" y="8"/>
                  </a:cubicBezTo>
                  <a:cubicBezTo>
                    <a:pt x="198" y="0"/>
                    <a:pt x="188" y="-3"/>
                    <a:pt x="180" y="3"/>
                  </a:cubicBezTo>
                  <a:cubicBezTo>
                    <a:pt x="145" y="28"/>
                    <a:pt x="125" y="64"/>
                    <a:pt x="125" y="104"/>
                  </a:cubicBezTo>
                  <a:cubicBezTo>
                    <a:pt x="125" y="118"/>
                    <a:pt x="128" y="131"/>
                    <a:pt x="132" y="145"/>
                  </a:cubicBezTo>
                  <a:cubicBezTo>
                    <a:pt x="67" y="156"/>
                    <a:pt x="20" y="207"/>
                    <a:pt x="20" y="268"/>
                  </a:cubicBezTo>
                  <a:cubicBezTo>
                    <a:pt x="20" y="295"/>
                    <a:pt x="29" y="319"/>
                    <a:pt x="46" y="341"/>
                  </a:cubicBezTo>
                  <a:cubicBezTo>
                    <a:pt x="16" y="372"/>
                    <a:pt x="0" y="411"/>
                    <a:pt x="0" y="452"/>
                  </a:cubicBezTo>
                  <a:cubicBezTo>
                    <a:pt x="0" y="518"/>
                    <a:pt x="45" y="577"/>
                    <a:pt x="112" y="602"/>
                  </a:cubicBezTo>
                  <a:cubicBezTo>
                    <a:pt x="94" y="628"/>
                    <a:pt x="84" y="659"/>
                    <a:pt x="84" y="689"/>
                  </a:cubicBezTo>
                  <a:cubicBezTo>
                    <a:pt x="84" y="698"/>
                    <a:pt x="92" y="707"/>
                    <a:pt x="102" y="707"/>
                  </a:cubicBezTo>
                  <a:cubicBezTo>
                    <a:pt x="110" y="710"/>
                    <a:pt x="118" y="703"/>
                    <a:pt x="118" y="6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37"/>
            <p:cNvSpPr/>
            <p:nvPr/>
          </p:nvSpPr>
          <p:spPr>
            <a:xfrm>
              <a:off x="7448760" y="3121200"/>
              <a:ext cx="329400" cy="336600"/>
            </a:xfrm>
            <a:custGeom>
              <a:avLst/>
              <a:gdLst/>
              <a:ahLst/>
              <a:cxnLst/>
              <a:rect l="l" t="t" r="r" b="b"/>
              <a:pathLst>
                <a:path w="915" h="935" extrusionOk="0">
                  <a:moveTo>
                    <a:pt x="915" y="603"/>
                  </a:moveTo>
                  <a:cubicBezTo>
                    <a:pt x="915" y="562"/>
                    <a:pt x="899" y="523"/>
                    <a:pt x="868" y="492"/>
                  </a:cubicBezTo>
                  <a:cubicBezTo>
                    <a:pt x="884" y="470"/>
                    <a:pt x="894" y="446"/>
                    <a:pt x="894" y="419"/>
                  </a:cubicBezTo>
                  <a:cubicBezTo>
                    <a:pt x="894" y="358"/>
                    <a:pt x="846" y="307"/>
                    <a:pt x="782" y="295"/>
                  </a:cubicBezTo>
                  <a:cubicBezTo>
                    <a:pt x="786" y="282"/>
                    <a:pt x="789" y="269"/>
                    <a:pt x="789" y="255"/>
                  </a:cubicBezTo>
                  <a:cubicBezTo>
                    <a:pt x="789" y="185"/>
                    <a:pt x="725" y="128"/>
                    <a:pt x="647" y="128"/>
                  </a:cubicBezTo>
                  <a:cubicBezTo>
                    <a:pt x="645" y="128"/>
                    <a:pt x="644" y="128"/>
                    <a:pt x="642" y="128"/>
                  </a:cubicBezTo>
                  <a:cubicBezTo>
                    <a:pt x="638" y="96"/>
                    <a:pt x="620" y="65"/>
                    <a:pt x="594" y="42"/>
                  </a:cubicBezTo>
                  <a:cubicBezTo>
                    <a:pt x="564" y="16"/>
                    <a:pt x="524" y="0"/>
                    <a:pt x="482" y="0"/>
                  </a:cubicBezTo>
                  <a:cubicBezTo>
                    <a:pt x="480" y="0"/>
                    <a:pt x="480" y="0"/>
                    <a:pt x="479" y="0"/>
                  </a:cubicBezTo>
                  <a:cubicBezTo>
                    <a:pt x="416" y="0"/>
                    <a:pt x="360" y="32"/>
                    <a:pt x="332" y="80"/>
                  </a:cubicBezTo>
                  <a:cubicBezTo>
                    <a:pt x="304" y="30"/>
                    <a:pt x="247" y="0"/>
                    <a:pt x="185" y="0"/>
                  </a:cubicBezTo>
                  <a:cubicBezTo>
                    <a:pt x="183" y="0"/>
                    <a:pt x="183" y="0"/>
                    <a:pt x="182" y="0"/>
                  </a:cubicBezTo>
                  <a:cubicBezTo>
                    <a:pt x="140" y="0"/>
                    <a:pt x="100" y="16"/>
                    <a:pt x="70" y="42"/>
                  </a:cubicBezTo>
                  <a:cubicBezTo>
                    <a:pt x="42" y="65"/>
                    <a:pt x="26" y="96"/>
                    <a:pt x="22" y="128"/>
                  </a:cubicBezTo>
                  <a:cubicBezTo>
                    <a:pt x="20" y="128"/>
                    <a:pt x="19" y="128"/>
                    <a:pt x="17" y="128"/>
                  </a:cubicBezTo>
                  <a:cubicBezTo>
                    <a:pt x="8" y="128"/>
                    <a:pt x="0" y="135"/>
                    <a:pt x="0" y="145"/>
                  </a:cubicBezTo>
                  <a:cubicBezTo>
                    <a:pt x="0" y="156"/>
                    <a:pt x="7" y="163"/>
                    <a:pt x="17" y="163"/>
                  </a:cubicBezTo>
                  <a:cubicBezTo>
                    <a:pt x="23" y="163"/>
                    <a:pt x="30" y="163"/>
                    <a:pt x="36" y="164"/>
                  </a:cubicBezTo>
                  <a:cubicBezTo>
                    <a:pt x="42" y="164"/>
                    <a:pt x="46" y="163"/>
                    <a:pt x="51" y="160"/>
                  </a:cubicBezTo>
                  <a:cubicBezTo>
                    <a:pt x="55" y="157"/>
                    <a:pt x="57" y="151"/>
                    <a:pt x="57" y="147"/>
                  </a:cubicBezTo>
                  <a:lnTo>
                    <a:pt x="57" y="145"/>
                  </a:lnTo>
                  <a:lnTo>
                    <a:pt x="57" y="144"/>
                  </a:lnTo>
                  <a:cubicBezTo>
                    <a:pt x="58" y="86"/>
                    <a:pt x="116" y="36"/>
                    <a:pt x="185" y="35"/>
                  </a:cubicBezTo>
                  <a:cubicBezTo>
                    <a:pt x="236" y="35"/>
                    <a:pt x="284" y="59"/>
                    <a:pt x="306" y="100"/>
                  </a:cubicBezTo>
                  <a:cubicBezTo>
                    <a:pt x="309" y="105"/>
                    <a:pt x="313" y="109"/>
                    <a:pt x="317" y="112"/>
                  </a:cubicBezTo>
                  <a:lnTo>
                    <a:pt x="317" y="218"/>
                  </a:lnTo>
                  <a:cubicBezTo>
                    <a:pt x="317" y="227"/>
                    <a:pt x="325" y="236"/>
                    <a:pt x="335" y="236"/>
                  </a:cubicBezTo>
                  <a:cubicBezTo>
                    <a:pt x="344" y="236"/>
                    <a:pt x="352" y="228"/>
                    <a:pt x="352" y="218"/>
                  </a:cubicBezTo>
                  <a:lnTo>
                    <a:pt x="352" y="112"/>
                  </a:lnTo>
                  <a:cubicBezTo>
                    <a:pt x="357" y="109"/>
                    <a:pt x="361" y="105"/>
                    <a:pt x="364" y="100"/>
                  </a:cubicBezTo>
                  <a:cubicBezTo>
                    <a:pt x="386" y="61"/>
                    <a:pt x="431" y="35"/>
                    <a:pt x="482" y="35"/>
                  </a:cubicBezTo>
                  <a:lnTo>
                    <a:pt x="483" y="35"/>
                  </a:lnTo>
                  <a:cubicBezTo>
                    <a:pt x="552" y="36"/>
                    <a:pt x="610" y="86"/>
                    <a:pt x="612" y="144"/>
                  </a:cubicBezTo>
                  <a:cubicBezTo>
                    <a:pt x="612" y="144"/>
                    <a:pt x="612" y="179"/>
                    <a:pt x="593" y="201"/>
                  </a:cubicBezTo>
                  <a:cubicBezTo>
                    <a:pt x="587" y="208"/>
                    <a:pt x="587" y="219"/>
                    <a:pt x="594" y="226"/>
                  </a:cubicBezTo>
                  <a:cubicBezTo>
                    <a:pt x="597" y="229"/>
                    <a:pt x="601" y="230"/>
                    <a:pt x="606" y="230"/>
                  </a:cubicBezTo>
                  <a:cubicBezTo>
                    <a:pt x="610" y="230"/>
                    <a:pt x="616" y="228"/>
                    <a:pt x="619" y="224"/>
                  </a:cubicBezTo>
                  <a:cubicBezTo>
                    <a:pt x="635" y="205"/>
                    <a:pt x="641" y="182"/>
                    <a:pt x="644" y="164"/>
                  </a:cubicBezTo>
                  <a:cubicBezTo>
                    <a:pt x="645" y="164"/>
                    <a:pt x="648" y="164"/>
                    <a:pt x="649" y="164"/>
                  </a:cubicBezTo>
                  <a:cubicBezTo>
                    <a:pt x="709" y="164"/>
                    <a:pt x="759" y="207"/>
                    <a:pt x="759" y="258"/>
                  </a:cubicBezTo>
                  <a:cubicBezTo>
                    <a:pt x="759" y="274"/>
                    <a:pt x="754" y="290"/>
                    <a:pt x="744" y="303"/>
                  </a:cubicBezTo>
                  <a:cubicBezTo>
                    <a:pt x="741" y="309"/>
                    <a:pt x="740" y="314"/>
                    <a:pt x="743" y="320"/>
                  </a:cubicBezTo>
                  <a:cubicBezTo>
                    <a:pt x="746" y="326"/>
                    <a:pt x="751" y="329"/>
                    <a:pt x="757" y="329"/>
                  </a:cubicBezTo>
                  <a:cubicBezTo>
                    <a:pt x="817" y="330"/>
                    <a:pt x="862" y="371"/>
                    <a:pt x="862" y="422"/>
                  </a:cubicBezTo>
                  <a:cubicBezTo>
                    <a:pt x="862" y="444"/>
                    <a:pt x="852" y="466"/>
                    <a:pt x="835" y="483"/>
                  </a:cubicBezTo>
                  <a:cubicBezTo>
                    <a:pt x="835" y="483"/>
                    <a:pt x="816" y="502"/>
                    <a:pt x="792" y="504"/>
                  </a:cubicBezTo>
                  <a:cubicBezTo>
                    <a:pt x="784" y="505"/>
                    <a:pt x="776" y="513"/>
                    <a:pt x="776" y="523"/>
                  </a:cubicBezTo>
                  <a:cubicBezTo>
                    <a:pt x="776" y="531"/>
                    <a:pt x="785" y="539"/>
                    <a:pt x="794" y="539"/>
                  </a:cubicBezTo>
                  <a:lnTo>
                    <a:pt x="795" y="539"/>
                  </a:lnTo>
                  <a:cubicBezTo>
                    <a:pt x="817" y="537"/>
                    <a:pt x="835" y="527"/>
                    <a:pt x="846" y="520"/>
                  </a:cubicBezTo>
                  <a:cubicBezTo>
                    <a:pt x="869" y="545"/>
                    <a:pt x="883" y="575"/>
                    <a:pt x="883" y="607"/>
                  </a:cubicBezTo>
                  <a:cubicBezTo>
                    <a:pt x="883" y="666"/>
                    <a:pt x="837" y="717"/>
                    <a:pt x="770" y="733"/>
                  </a:cubicBezTo>
                  <a:cubicBezTo>
                    <a:pt x="765" y="734"/>
                    <a:pt x="760" y="738"/>
                    <a:pt x="757" y="744"/>
                  </a:cubicBezTo>
                  <a:cubicBezTo>
                    <a:pt x="756" y="750"/>
                    <a:pt x="757" y="757"/>
                    <a:pt x="762" y="762"/>
                  </a:cubicBezTo>
                  <a:cubicBezTo>
                    <a:pt x="785" y="785"/>
                    <a:pt x="798" y="816"/>
                    <a:pt x="798" y="846"/>
                  </a:cubicBezTo>
                  <a:cubicBezTo>
                    <a:pt x="798" y="868"/>
                    <a:pt x="792" y="890"/>
                    <a:pt x="779" y="909"/>
                  </a:cubicBezTo>
                  <a:cubicBezTo>
                    <a:pt x="773" y="916"/>
                    <a:pt x="776" y="928"/>
                    <a:pt x="785" y="932"/>
                  </a:cubicBezTo>
                  <a:cubicBezTo>
                    <a:pt x="788" y="934"/>
                    <a:pt x="791" y="935"/>
                    <a:pt x="794" y="935"/>
                  </a:cubicBezTo>
                  <a:cubicBezTo>
                    <a:pt x="800" y="935"/>
                    <a:pt x="805" y="932"/>
                    <a:pt x="808" y="928"/>
                  </a:cubicBezTo>
                  <a:cubicBezTo>
                    <a:pt x="824" y="903"/>
                    <a:pt x="832" y="875"/>
                    <a:pt x="832" y="848"/>
                  </a:cubicBezTo>
                  <a:cubicBezTo>
                    <a:pt x="832" y="817"/>
                    <a:pt x="821" y="785"/>
                    <a:pt x="804" y="760"/>
                  </a:cubicBezTo>
                  <a:cubicBezTo>
                    <a:pt x="869" y="728"/>
                    <a:pt x="915" y="670"/>
                    <a:pt x="915" y="6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37"/>
            <p:cNvSpPr/>
            <p:nvPr/>
          </p:nvSpPr>
          <p:spPr>
            <a:xfrm>
              <a:off x="7426800" y="3282120"/>
              <a:ext cx="50040" cy="56520"/>
            </a:xfrm>
            <a:custGeom>
              <a:avLst/>
              <a:gdLst/>
              <a:ahLst/>
              <a:cxnLst/>
              <a:rect l="l" t="t" r="r" b="b"/>
              <a:pathLst>
                <a:path w="139" h="157" extrusionOk="0">
                  <a:moveTo>
                    <a:pt x="0" y="140"/>
                  </a:moveTo>
                  <a:cubicBezTo>
                    <a:pt x="0" y="149"/>
                    <a:pt x="7" y="157"/>
                    <a:pt x="16" y="157"/>
                  </a:cubicBezTo>
                  <a:lnTo>
                    <a:pt x="17" y="157"/>
                  </a:lnTo>
                  <a:cubicBezTo>
                    <a:pt x="26" y="157"/>
                    <a:pt x="33" y="150"/>
                    <a:pt x="34" y="141"/>
                  </a:cubicBezTo>
                  <a:cubicBezTo>
                    <a:pt x="34" y="140"/>
                    <a:pt x="40" y="55"/>
                    <a:pt x="126" y="33"/>
                  </a:cubicBezTo>
                  <a:cubicBezTo>
                    <a:pt x="135" y="31"/>
                    <a:pt x="141" y="22"/>
                    <a:pt x="139" y="13"/>
                  </a:cubicBezTo>
                  <a:cubicBezTo>
                    <a:pt x="136" y="4"/>
                    <a:pt x="128" y="-1"/>
                    <a:pt x="119" y="0"/>
                  </a:cubicBezTo>
                  <a:cubicBezTo>
                    <a:pt x="61" y="15"/>
                    <a:pt x="32" y="51"/>
                    <a:pt x="17" y="80"/>
                  </a:cubicBezTo>
                  <a:cubicBezTo>
                    <a:pt x="1" y="111"/>
                    <a:pt x="0" y="138"/>
                    <a:pt x="0" y="1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1500" rIns="90000" bIns="11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37"/>
            <p:cNvSpPr/>
            <p:nvPr/>
          </p:nvSpPr>
          <p:spPr>
            <a:xfrm>
              <a:off x="7488720" y="3189960"/>
              <a:ext cx="39240" cy="45000"/>
            </a:xfrm>
            <a:custGeom>
              <a:avLst/>
              <a:gdLst/>
              <a:ahLst/>
              <a:cxnLst/>
              <a:rect l="l" t="t" r="r" b="b"/>
              <a:pathLst>
                <a:path w="109" h="125" extrusionOk="0">
                  <a:moveTo>
                    <a:pt x="93" y="0"/>
                  </a:moveTo>
                  <a:cubicBezTo>
                    <a:pt x="84" y="-2"/>
                    <a:pt x="75" y="5"/>
                    <a:pt x="74" y="16"/>
                  </a:cubicBezTo>
                  <a:cubicBezTo>
                    <a:pt x="69" y="69"/>
                    <a:pt x="13" y="90"/>
                    <a:pt x="11" y="91"/>
                  </a:cubicBezTo>
                  <a:cubicBezTo>
                    <a:pt x="2" y="94"/>
                    <a:pt x="-2" y="104"/>
                    <a:pt x="1" y="113"/>
                  </a:cubicBezTo>
                  <a:cubicBezTo>
                    <a:pt x="4" y="120"/>
                    <a:pt x="10" y="125"/>
                    <a:pt x="17" y="125"/>
                  </a:cubicBezTo>
                  <a:cubicBezTo>
                    <a:pt x="18" y="125"/>
                    <a:pt x="21" y="125"/>
                    <a:pt x="23" y="123"/>
                  </a:cubicBezTo>
                  <a:cubicBezTo>
                    <a:pt x="26" y="122"/>
                    <a:pt x="101" y="94"/>
                    <a:pt x="109" y="19"/>
                  </a:cubicBezTo>
                  <a:cubicBezTo>
                    <a:pt x="109" y="8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7"/>
            <p:cNvSpPr/>
            <p:nvPr/>
          </p:nvSpPr>
          <p:spPr>
            <a:xfrm>
              <a:off x="7488000" y="3407040"/>
              <a:ext cx="37800" cy="57960"/>
            </a:xfrm>
            <a:custGeom>
              <a:avLst/>
              <a:gdLst/>
              <a:ahLst/>
              <a:cxnLst/>
              <a:rect l="l" t="t" r="r" b="b"/>
              <a:pathLst>
                <a:path w="105" h="161" extrusionOk="0">
                  <a:moveTo>
                    <a:pt x="80" y="160"/>
                  </a:moveTo>
                  <a:cubicBezTo>
                    <a:pt x="83" y="161"/>
                    <a:pt x="84" y="161"/>
                    <a:pt x="87" y="161"/>
                  </a:cubicBezTo>
                  <a:cubicBezTo>
                    <a:pt x="93" y="161"/>
                    <a:pt x="100" y="159"/>
                    <a:pt x="103" y="151"/>
                  </a:cubicBezTo>
                  <a:cubicBezTo>
                    <a:pt x="108" y="142"/>
                    <a:pt x="103" y="132"/>
                    <a:pt x="95" y="128"/>
                  </a:cubicBezTo>
                  <a:cubicBezTo>
                    <a:pt x="29" y="96"/>
                    <a:pt x="35" y="22"/>
                    <a:pt x="35" y="19"/>
                  </a:cubicBezTo>
                  <a:cubicBezTo>
                    <a:pt x="36" y="10"/>
                    <a:pt x="29" y="1"/>
                    <a:pt x="19" y="0"/>
                  </a:cubicBezTo>
                  <a:cubicBezTo>
                    <a:pt x="10" y="-2"/>
                    <a:pt x="1" y="6"/>
                    <a:pt x="0" y="16"/>
                  </a:cubicBezTo>
                  <a:cubicBezTo>
                    <a:pt x="1" y="20"/>
                    <a:pt x="-7" y="118"/>
                    <a:pt x="80" y="1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2950" rIns="90000" bIns="12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7"/>
            <p:cNvSpPr/>
            <p:nvPr/>
          </p:nvSpPr>
          <p:spPr>
            <a:xfrm>
              <a:off x="7498800" y="3323160"/>
              <a:ext cx="26640" cy="38520"/>
            </a:xfrm>
            <a:custGeom>
              <a:avLst/>
              <a:gdLst/>
              <a:ahLst/>
              <a:cxnLst/>
              <a:rect l="l" t="t" r="r" b="b"/>
              <a:pathLst>
                <a:path w="74" h="107" extrusionOk="0">
                  <a:moveTo>
                    <a:pt x="9" y="74"/>
                  </a:moveTo>
                  <a:cubicBezTo>
                    <a:pt x="1" y="78"/>
                    <a:pt x="-2" y="88"/>
                    <a:pt x="1" y="97"/>
                  </a:cubicBezTo>
                  <a:cubicBezTo>
                    <a:pt x="3" y="103"/>
                    <a:pt x="9" y="107"/>
                    <a:pt x="17" y="107"/>
                  </a:cubicBezTo>
                  <a:cubicBezTo>
                    <a:pt x="20" y="107"/>
                    <a:pt x="21" y="107"/>
                    <a:pt x="24" y="106"/>
                  </a:cubicBezTo>
                  <a:cubicBezTo>
                    <a:pt x="79" y="80"/>
                    <a:pt x="75" y="19"/>
                    <a:pt x="73" y="16"/>
                  </a:cubicBezTo>
                  <a:cubicBezTo>
                    <a:pt x="72" y="7"/>
                    <a:pt x="65" y="0"/>
                    <a:pt x="54" y="0"/>
                  </a:cubicBezTo>
                  <a:cubicBezTo>
                    <a:pt x="46" y="1"/>
                    <a:pt x="38" y="8"/>
                    <a:pt x="38" y="19"/>
                  </a:cubicBezTo>
                  <a:cubicBezTo>
                    <a:pt x="41" y="19"/>
                    <a:pt x="44" y="58"/>
                    <a:pt x="9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37"/>
            <p:cNvSpPr/>
            <p:nvPr/>
          </p:nvSpPr>
          <p:spPr>
            <a:xfrm>
              <a:off x="7648920" y="333036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0" y="17"/>
                  </a:moveTo>
                  <a:cubicBezTo>
                    <a:pt x="0" y="26"/>
                    <a:pt x="8" y="35"/>
                    <a:pt x="18" y="35"/>
                  </a:cubicBezTo>
                  <a:cubicBezTo>
                    <a:pt x="26" y="35"/>
                    <a:pt x="35" y="28"/>
                    <a:pt x="35" y="17"/>
                  </a:cubicBezTo>
                  <a:cubicBezTo>
                    <a:pt x="35" y="7"/>
                    <a:pt x="28" y="0"/>
                    <a:pt x="18" y="0"/>
                  </a:cubicBezTo>
                  <a:cubicBezTo>
                    <a:pt x="8" y="1"/>
                    <a:pt x="0" y="9"/>
                    <a:pt x="0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37"/>
            <p:cNvSpPr/>
            <p:nvPr/>
          </p:nvSpPr>
          <p:spPr>
            <a:xfrm>
              <a:off x="7691040" y="333036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7" y="35"/>
                  </a:moveTo>
                  <a:cubicBezTo>
                    <a:pt x="26" y="35"/>
                    <a:pt x="35" y="28"/>
                    <a:pt x="35" y="17"/>
                  </a:cubicBezTo>
                  <a:cubicBezTo>
                    <a:pt x="35" y="7"/>
                    <a:pt x="27" y="0"/>
                    <a:pt x="17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28"/>
                    <a:pt x="7" y="35"/>
                    <a:pt x="17" y="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7"/>
            <p:cNvSpPr/>
            <p:nvPr/>
          </p:nvSpPr>
          <p:spPr>
            <a:xfrm>
              <a:off x="7617960" y="350028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0" y="18"/>
                  </a:moveTo>
                  <a:cubicBezTo>
                    <a:pt x="0" y="26"/>
                    <a:pt x="8" y="35"/>
                    <a:pt x="18" y="35"/>
                  </a:cubicBezTo>
                  <a:cubicBezTo>
                    <a:pt x="27" y="35"/>
                    <a:pt x="35" y="29"/>
                    <a:pt x="35" y="18"/>
                  </a:cubicBezTo>
                  <a:cubicBezTo>
                    <a:pt x="35" y="8"/>
                    <a:pt x="28" y="0"/>
                    <a:pt x="18" y="0"/>
                  </a:cubicBezTo>
                  <a:cubicBezTo>
                    <a:pt x="8" y="0"/>
                    <a:pt x="0" y="9"/>
                    <a:pt x="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37"/>
            <p:cNvSpPr/>
            <p:nvPr/>
          </p:nvSpPr>
          <p:spPr>
            <a:xfrm>
              <a:off x="7617600" y="316080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8"/>
                  </a:moveTo>
                  <a:cubicBezTo>
                    <a:pt x="35" y="9"/>
                    <a:pt x="28" y="0"/>
                    <a:pt x="17" y="0"/>
                  </a:cubicBezTo>
                  <a:cubicBezTo>
                    <a:pt x="9" y="0"/>
                    <a:pt x="0" y="8"/>
                    <a:pt x="0" y="18"/>
                  </a:cubicBezTo>
                  <a:cubicBezTo>
                    <a:pt x="0" y="28"/>
                    <a:pt x="7" y="35"/>
                    <a:pt x="17" y="35"/>
                  </a:cubicBezTo>
                  <a:cubicBezTo>
                    <a:pt x="28" y="34"/>
                    <a:pt x="35" y="27"/>
                    <a:pt x="3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2" name="Google Shape;542;p37"/>
          <p:cNvGrpSpPr/>
          <p:nvPr/>
        </p:nvGrpSpPr>
        <p:grpSpPr>
          <a:xfrm>
            <a:off x="4795599" y="1436050"/>
            <a:ext cx="288720" cy="422640"/>
            <a:chOff x="5766480" y="2491920"/>
            <a:chExt cx="288720" cy="422640"/>
          </a:xfrm>
        </p:grpSpPr>
        <p:sp>
          <p:nvSpPr>
            <p:cNvPr id="543" name="Google Shape;543;p37"/>
            <p:cNvSpPr/>
            <p:nvPr/>
          </p:nvSpPr>
          <p:spPr>
            <a:xfrm>
              <a:off x="5946480" y="2553480"/>
              <a:ext cx="32760" cy="3096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34" y="16"/>
                  </a:moveTo>
                  <a:cubicBezTo>
                    <a:pt x="32" y="7"/>
                    <a:pt x="23" y="0"/>
                    <a:pt x="15" y="1"/>
                  </a:cubicBezTo>
                  <a:cubicBezTo>
                    <a:pt x="6" y="3"/>
                    <a:pt x="-1" y="12"/>
                    <a:pt x="0" y="20"/>
                  </a:cubicBezTo>
                  <a:cubicBezTo>
                    <a:pt x="0" y="23"/>
                    <a:pt x="9" y="76"/>
                    <a:pt x="70" y="86"/>
                  </a:cubicBezTo>
                  <a:cubicBezTo>
                    <a:pt x="72" y="86"/>
                    <a:pt x="72" y="86"/>
                    <a:pt x="73" y="86"/>
                  </a:cubicBezTo>
                  <a:cubicBezTo>
                    <a:pt x="82" y="86"/>
                    <a:pt x="89" y="79"/>
                    <a:pt x="90" y="71"/>
                  </a:cubicBezTo>
                  <a:cubicBezTo>
                    <a:pt x="92" y="62"/>
                    <a:pt x="86" y="52"/>
                    <a:pt x="77" y="51"/>
                  </a:cubicBezTo>
                  <a:cubicBezTo>
                    <a:pt x="41" y="47"/>
                    <a:pt x="35" y="20"/>
                    <a:pt x="34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7"/>
            <p:cNvSpPr/>
            <p:nvPr/>
          </p:nvSpPr>
          <p:spPr>
            <a:xfrm>
              <a:off x="5886000" y="2747520"/>
              <a:ext cx="50400" cy="19800"/>
            </a:xfrm>
            <a:custGeom>
              <a:avLst/>
              <a:gdLst/>
              <a:ahLst/>
              <a:cxnLst/>
              <a:rect l="l" t="t" r="r" b="b"/>
              <a:pathLst>
                <a:path w="140" h="55" extrusionOk="0">
                  <a:moveTo>
                    <a:pt x="4" y="7"/>
                  </a:moveTo>
                  <a:cubicBezTo>
                    <a:pt x="-2" y="15"/>
                    <a:pt x="-2" y="25"/>
                    <a:pt x="5" y="32"/>
                  </a:cubicBezTo>
                  <a:cubicBezTo>
                    <a:pt x="22" y="47"/>
                    <a:pt x="46" y="55"/>
                    <a:pt x="69" y="55"/>
                  </a:cubicBezTo>
                  <a:cubicBezTo>
                    <a:pt x="92" y="55"/>
                    <a:pt x="114" y="47"/>
                    <a:pt x="133" y="32"/>
                  </a:cubicBezTo>
                  <a:cubicBezTo>
                    <a:pt x="140" y="26"/>
                    <a:pt x="142" y="15"/>
                    <a:pt x="135" y="7"/>
                  </a:cubicBezTo>
                  <a:cubicBezTo>
                    <a:pt x="129" y="0"/>
                    <a:pt x="117" y="-2"/>
                    <a:pt x="110" y="6"/>
                  </a:cubicBezTo>
                  <a:cubicBezTo>
                    <a:pt x="98" y="16"/>
                    <a:pt x="84" y="20"/>
                    <a:pt x="69" y="20"/>
                  </a:cubicBezTo>
                  <a:cubicBezTo>
                    <a:pt x="55" y="20"/>
                    <a:pt x="40" y="15"/>
                    <a:pt x="28" y="6"/>
                  </a:cubicBezTo>
                  <a:cubicBezTo>
                    <a:pt x="21" y="-2"/>
                    <a:pt x="9" y="0"/>
                    <a:pt x="4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7"/>
            <p:cNvSpPr/>
            <p:nvPr/>
          </p:nvSpPr>
          <p:spPr>
            <a:xfrm>
              <a:off x="5897880" y="2715120"/>
              <a:ext cx="27360" cy="15120"/>
            </a:xfrm>
            <a:custGeom>
              <a:avLst/>
              <a:gdLst/>
              <a:ahLst/>
              <a:cxnLst/>
              <a:rect l="l" t="t" r="r" b="b"/>
              <a:pathLst>
                <a:path w="76" h="42" extrusionOk="0">
                  <a:moveTo>
                    <a:pt x="26" y="38"/>
                  </a:moveTo>
                  <a:cubicBezTo>
                    <a:pt x="27" y="36"/>
                    <a:pt x="32" y="33"/>
                    <a:pt x="36" y="33"/>
                  </a:cubicBezTo>
                  <a:cubicBezTo>
                    <a:pt x="40" y="33"/>
                    <a:pt x="45" y="35"/>
                    <a:pt x="46" y="38"/>
                  </a:cubicBezTo>
                  <a:cubicBezTo>
                    <a:pt x="49" y="40"/>
                    <a:pt x="54" y="42"/>
                    <a:pt x="58" y="42"/>
                  </a:cubicBezTo>
                  <a:cubicBezTo>
                    <a:pt x="62" y="42"/>
                    <a:pt x="68" y="40"/>
                    <a:pt x="71" y="36"/>
                  </a:cubicBezTo>
                  <a:cubicBezTo>
                    <a:pt x="77" y="29"/>
                    <a:pt x="77" y="19"/>
                    <a:pt x="70" y="11"/>
                  </a:cubicBezTo>
                  <a:cubicBezTo>
                    <a:pt x="61" y="4"/>
                    <a:pt x="49" y="0"/>
                    <a:pt x="38" y="0"/>
                  </a:cubicBezTo>
                  <a:cubicBezTo>
                    <a:pt x="26" y="0"/>
                    <a:pt x="14" y="4"/>
                    <a:pt x="6" y="11"/>
                  </a:cubicBezTo>
                  <a:cubicBezTo>
                    <a:pt x="-2" y="17"/>
                    <a:pt x="-3" y="29"/>
                    <a:pt x="4" y="36"/>
                  </a:cubicBezTo>
                  <a:cubicBezTo>
                    <a:pt x="8" y="43"/>
                    <a:pt x="19" y="43"/>
                    <a:pt x="26" y="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7"/>
            <p:cNvSpPr/>
            <p:nvPr/>
          </p:nvSpPr>
          <p:spPr>
            <a:xfrm>
              <a:off x="5867280" y="2687040"/>
              <a:ext cx="12600" cy="25920"/>
            </a:xfrm>
            <a:custGeom>
              <a:avLst/>
              <a:gdLst/>
              <a:ahLst/>
              <a:cxnLst/>
              <a:rect l="l" t="t" r="r" b="b"/>
              <a:pathLst>
                <a:path w="35" h="72" extrusionOk="0">
                  <a:moveTo>
                    <a:pt x="0" y="18"/>
                  </a:moveTo>
                  <a:lnTo>
                    <a:pt x="0" y="54"/>
                  </a:lnTo>
                  <a:cubicBezTo>
                    <a:pt x="0" y="63"/>
                    <a:pt x="8" y="72"/>
                    <a:pt x="18" y="72"/>
                  </a:cubicBezTo>
                  <a:cubicBezTo>
                    <a:pt x="29" y="72"/>
                    <a:pt x="35" y="65"/>
                    <a:pt x="35" y="54"/>
                  </a:cubicBezTo>
                  <a:lnTo>
                    <a:pt x="35" y="18"/>
                  </a:lnTo>
                  <a:cubicBezTo>
                    <a:pt x="35" y="9"/>
                    <a:pt x="29" y="0"/>
                    <a:pt x="18" y="0"/>
                  </a:cubicBezTo>
                  <a:cubicBezTo>
                    <a:pt x="8" y="0"/>
                    <a:pt x="0" y="9"/>
                    <a:pt x="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7"/>
            <p:cNvSpPr/>
            <p:nvPr/>
          </p:nvSpPr>
          <p:spPr>
            <a:xfrm>
              <a:off x="5942520" y="2687040"/>
              <a:ext cx="12240" cy="25920"/>
            </a:xfrm>
            <a:custGeom>
              <a:avLst/>
              <a:gdLst/>
              <a:ahLst/>
              <a:cxnLst/>
              <a:rect l="l" t="t" r="r" b="b"/>
              <a:pathLst>
                <a:path w="34" h="72" extrusionOk="0">
                  <a:moveTo>
                    <a:pt x="0" y="18"/>
                  </a:moveTo>
                  <a:lnTo>
                    <a:pt x="0" y="54"/>
                  </a:lnTo>
                  <a:cubicBezTo>
                    <a:pt x="0" y="63"/>
                    <a:pt x="7" y="72"/>
                    <a:pt x="17" y="72"/>
                  </a:cubicBezTo>
                  <a:cubicBezTo>
                    <a:pt x="27" y="72"/>
                    <a:pt x="34" y="65"/>
                    <a:pt x="34" y="54"/>
                  </a:cubicBezTo>
                  <a:lnTo>
                    <a:pt x="34" y="18"/>
                  </a:lnTo>
                  <a:cubicBezTo>
                    <a:pt x="34" y="9"/>
                    <a:pt x="27" y="0"/>
                    <a:pt x="17" y="0"/>
                  </a:cubicBezTo>
                  <a:cubicBezTo>
                    <a:pt x="7" y="0"/>
                    <a:pt x="0" y="9"/>
                    <a:pt x="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37"/>
            <p:cNvSpPr/>
            <p:nvPr/>
          </p:nvSpPr>
          <p:spPr>
            <a:xfrm>
              <a:off x="5766480" y="2598840"/>
              <a:ext cx="288720" cy="315720"/>
            </a:xfrm>
            <a:custGeom>
              <a:avLst/>
              <a:gdLst/>
              <a:ahLst/>
              <a:cxnLst/>
              <a:rect l="l" t="t" r="r" b="b"/>
              <a:pathLst>
                <a:path w="802" h="877" extrusionOk="0">
                  <a:moveTo>
                    <a:pt x="749" y="601"/>
                  </a:moveTo>
                  <a:cubicBezTo>
                    <a:pt x="727" y="601"/>
                    <a:pt x="709" y="615"/>
                    <a:pt x="701" y="634"/>
                  </a:cubicBezTo>
                  <a:cubicBezTo>
                    <a:pt x="609" y="630"/>
                    <a:pt x="608" y="575"/>
                    <a:pt x="608" y="487"/>
                  </a:cubicBezTo>
                  <a:cubicBezTo>
                    <a:pt x="617" y="477"/>
                    <a:pt x="624" y="467"/>
                    <a:pt x="631" y="455"/>
                  </a:cubicBezTo>
                  <a:cubicBezTo>
                    <a:pt x="636" y="448"/>
                    <a:pt x="634" y="436"/>
                    <a:pt x="625" y="432"/>
                  </a:cubicBezTo>
                  <a:cubicBezTo>
                    <a:pt x="618" y="428"/>
                    <a:pt x="607" y="429"/>
                    <a:pt x="602" y="438"/>
                  </a:cubicBezTo>
                  <a:cubicBezTo>
                    <a:pt x="553" y="516"/>
                    <a:pt x="480" y="562"/>
                    <a:pt x="401" y="562"/>
                  </a:cubicBezTo>
                  <a:cubicBezTo>
                    <a:pt x="258" y="562"/>
                    <a:pt x="143" y="413"/>
                    <a:pt x="143" y="229"/>
                  </a:cubicBezTo>
                  <a:lnTo>
                    <a:pt x="143" y="225"/>
                  </a:lnTo>
                  <a:cubicBezTo>
                    <a:pt x="149" y="225"/>
                    <a:pt x="156" y="226"/>
                    <a:pt x="162" y="226"/>
                  </a:cubicBezTo>
                  <a:cubicBezTo>
                    <a:pt x="220" y="226"/>
                    <a:pt x="274" y="194"/>
                    <a:pt x="302" y="145"/>
                  </a:cubicBezTo>
                  <a:cubicBezTo>
                    <a:pt x="328" y="161"/>
                    <a:pt x="357" y="168"/>
                    <a:pt x="389" y="168"/>
                  </a:cubicBezTo>
                  <a:cubicBezTo>
                    <a:pt x="419" y="168"/>
                    <a:pt x="446" y="161"/>
                    <a:pt x="471" y="148"/>
                  </a:cubicBezTo>
                  <a:cubicBezTo>
                    <a:pt x="505" y="199"/>
                    <a:pt x="560" y="229"/>
                    <a:pt x="621" y="229"/>
                  </a:cubicBezTo>
                  <a:cubicBezTo>
                    <a:pt x="634" y="229"/>
                    <a:pt x="647" y="228"/>
                    <a:pt x="660" y="225"/>
                  </a:cubicBezTo>
                  <a:lnTo>
                    <a:pt x="660" y="231"/>
                  </a:lnTo>
                  <a:cubicBezTo>
                    <a:pt x="660" y="280"/>
                    <a:pt x="652" y="327"/>
                    <a:pt x="636" y="372"/>
                  </a:cubicBezTo>
                  <a:cubicBezTo>
                    <a:pt x="633" y="381"/>
                    <a:pt x="637" y="391"/>
                    <a:pt x="646" y="394"/>
                  </a:cubicBezTo>
                  <a:cubicBezTo>
                    <a:pt x="647" y="394"/>
                    <a:pt x="650" y="395"/>
                    <a:pt x="652" y="395"/>
                  </a:cubicBezTo>
                  <a:cubicBezTo>
                    <a:pt x="659" y="395"/>
                    <a:pt x="665" y="391"/>
                    <a:pt x="668" y="384"/>
                  </a:cubicBezTo>
                  <a:cubicBezTo>
                    <a:pt x="672" y="371"/>
                    <a:pt x="676" y="358"/>
                    <a:pt x="679" y="344"/>
                  </a:cubicBezTo>
                  <a:cubicBezTo>
                    <a:pt x="687" y="346"/>
                    <a:pt x="692" y="347"/>
                    <a:pt x="700" y="347"/>
                  </a:cubicBezTo>
                  <a:cubicBezTo>
                    <a:pt x="745" y="347"/>
                    <a:pt x="781" y="311"/>
                    <a:pt x="781" y="266"/>
                  </a:cubicBezTo>
                  <a:cubicBezTo>
                    <a:pt x="781" y="232"/>
                    <a:pt x="761" y="203"/>
                    <a:pt x="732" y="192"/>
                  </a:cubicBezTo>
                  <a:cubicBezTo>
                    <a:pt x="773" y="158"/>
                    <a:pt x="800" y="108"/>
                    <a:pt x="800" y="52"/>
                  </a:cubicBezTo>
                  <a:cubicBezTo>
                    <a:pt x="800" y="39"/>
                    <a:pt x="799" y="25"/>
                    <a:pt x="796" y="14"/>
                  </a:cubicBezTo>
                  <a:cubicBezTo>
                    <a:pt x="794" y="5"/>
                    <a:pt x="785" y="-1"/>
                    <a:pt x="776" y="1"/>
                  </a:cubicBezTo>
                  <a:cubicBezTo>
                    <a:pt x="768" y="2"/>
                    <a:pt x="761" y="12"/>
                    <a:pt x="762" y="21"/>
                  </a:cubicBezTo>
                  <a:cubicBezTo>
                    <a:pt x="765" y="31"/>
                    <a:pt x="765" y="41"/>
                    <a:pt x="765" y="52"/>
                  </a:cubicBezTo>
                  <a:cubicBezTo>
                    <a:pt x="765" y="132"/>
                    <a:pt x="700" y="197"/>
                    <a:pt x="620" y="197"/>
                  </a:cubicBezTo>
                  <a:cubicBezTo>
                    <a:pt x="566" y="197"/>
                    <a:pt x="516" y="167"/>
                    <a:pt x="490" y="119"/>
                  </a:cubicBezTo>
                  <a:cubicBezTo>
                    <a:pt x="487" y="114"/>
                    <a:pt x="484" y="111"/>
                    <a:pt x="478" y="110"/>
                  </a:cubicBezTo>
                  <a:cubicBezTo>
                    <a:pt x="474" y="108"/>
                    <a:pt x="468" y="110"/>
                    <a:pt x="464" y="113"/>
                  </a:cubicBezTo>
                  <a:cubicBezTo>
                    <a:pt x="440" y="129"/>
                    <a:pt x="414" y="138"/>
                    <a:pt x="385" y="138"/>
                  </a:cubicBezTo>
                  <a:cubicBezTo>
                    <a:pt x="354" y="138"/>
                    <a:pt x="325" y="127"/>
                    <a:pt x="302" y="110"/>
                  </a:cubicBezTo>
                  <a:cubicBezTo>
                    <a:pt x="298" y="107"/>
                    <a:pt x="292" y="106"/>
                    <a:pt x="287" y="107"/>
                  </a:cubicBezTo>
                  <a:cubicBezTo>
                    <a:pt x="282" y="108"/>
                    <a:pt x="279" y="113"/>
                    <a:pt x="276" y="117"/>
                  </a:cubicBezTo>
                  <a:cubicBezTo>
                    <a:pt x="257" y="165"/>
                    <a:pt x="210" y="196"/>
                    <a:pt x="159" y="196"/>
                  </a:cubicBezTo>
                  <a:cubicBezTo>
                    <a:pt x="92" y="196"/>
                    <a:pt x="37" y="143"/>
                    <a:pt x="34" y="76"/>
                  </a:cubicBezTo>
                  <a:cubicBezTo>
                    <a:pt x="34" y="68"/>
                    <a:pt x="25" y="60"/>
                    <a:pt x="16" y="60"/>
                  </a:cubicBezTo>
                  <a:cubicBezTo>
                    <a:pt x="8" y="60"/>
                    <a:pt x="0" y="69"/>
                    <a:pt x="0" y="78"/>
                  </a:cubicBezTo>
                  <a:cubicBezTo>
                    <a:pt x="3" y="126"/>
                    <a:pt x="27" y="168"/>
                    <a:pt x="63" y="196"/>
                  </a:cubicBezTo>
                  <a:cubicBezTo>
                    <a:pt x="38" y="209"/>
                    <a:pt x="21" y="237"/>
                    <a:pt x="21" y="267"/>
                  </a:cubicBezTo>
                  <a:cubicBezTo>
                    <a:pt x="21" y="312"/>
                    <a:pt x="57" y="349"/>
                    <a:pt x="102" y="349"/>
                  </a:cubicBezTo>
                  <a:cubicBezTo>
                    <a:pt x="110" y="349"/>
                    <a:pt x="116" y="347"/>
                    <a:pt x="123" y="346"/>
                  </a:cubicBezTo>
                  <a:cubicBezTo>
                    <a:pt x="137" y="400"/>
                    <a:pt x="161" y="449"/>
                    <a:pt x="193" y="490"/>
                  </a:cubicBezTo>
                  <a:cubicBezTo>
                    <a:pt x="194" y="492"/>
                    <a:pt x="196" y="493"/>
                    <a:pt x="197" y="495"/>
                  </a:cubicBezTo>
                  <a:cubicBezTo>
                    <a:pt x="197" y="580"/>
                    <a:pt x="194" y="633"/>
                    <a:pt x="104" y="639"/>
                  </a:cubicBezTo>
                  <a:cubicBezTo>
                    <a:pt x="97" y="618"/>
                    <a:pt x="78" y="605"/>
                    <a:pt x="56" y="605"/>
                  </a:cubicBezTo>
                  <a:cubicBezTo>
                    <a:pt x="28" y="605"/>
                    <a:pt x="5" y="628"/>
                    <a:pt x="5" y="656"/>
                  </a:cubicBezTo>
                  <a:cubicBezTo>
                    <a:pt x="5" y="683"/>
                    <a:pt x="28" y="707"/>
                    <a:pt x="56" y="707"/>
                  </a:cubicBezTo>
                  <a:cubicBezTo>
                    <a:pt x="78" y="707"/>
                    <a:pt x="98" y="693"/>
                    <a:pt x="104" y="672"/>
                  </a:cubicBezTo>
                  <a:cubicBezTo>
                    <a:pt x="159" y="669"/>
                    <a:pt x="196" y="650"/>
                    <a:pt x="213" y="614"/>
                  </a:cubicBezTo>
                  <a:cubicBezTo>
                    <a:pt x="225" y="591"/>
                    <a:pt x="229" y="562"/>
                    <a:pt x="231" y="530"/>
                  </a:cubicBezTo>
                  <a:cubicBezTo>
                    <a:pt x="255" y="551"/>
                    <a:pt x="282" y="569"/>
                    <a:pt x="309" y="579"/>
                  </a:cubicBezTo>
                  <a:cubicBezTo>
                    <a:pt x="309" y="665"/>
                    <a:pt x="309" y="728"/>
                    <a:pt x="295" y="764"/>
                  </a:cubicBezTo>
                  <a:cubicBezTo>
                    <a:pt x="285" y="790"/>
                    <a:pt x="264" y="808"/>
                    <a:pt x="209" y="809"/>
                  </a:cubicBezTo>
                  <a:cubicBezTo>
                    <a:pt x="202" y="789"/>
                    <a:pt x="183" y="776"/>
                    <a:pt x="161" y="776"/>
                  </a:cubicBezTo>
                  <a:cubicBezTo>
                    <a:pt x="133" y="776"/>
                    <a:pt x="110" y="799"/>
                    <a:pt x="110" y="827"/>
                  </a:cubicBezTo>
                  <a:cubicBezTo>
                    <a:pt x="110" y="854"/>
                    <a:pt x="133" y="877"/>
                    <a:pt x="161" y="877"/>
                  </a:cubicBezTo>
                  <a:cubicBezTo>
                    <a:pt x="183" y="877"/>
                    <a:pt x="203" y="863"/>
                    <a:pt x="209" y="843"/>
                  </a:cubicBezTo>
                  <a:cubicBezTo>
                    <a:pt x="273" y="840"/>
                    <a:pt x="308" y="819"/>
                    <a:pt x="327" y="776"/>
                  </a:cubicBezTo>
                  <a:cubicBezTo>
                    <a:pt x="344" y="735"/>
                    <a:pt x="344" y="677"/>
                    <a:pt x="344" y="589"/>
                  </a:cubicBezTo>
                  <a:cubicBezTo>
                    <a:pt x="363" y="594"/>
                    <a:pt x="382" y="597"/>
                    <a:pt x="401" y="597"/>
                  </a:cubicBezTo>
                  <a:cubicBezTo>
                    <a:pt x="419" y="597"/>
                    <a:pt x="436" y="595"/>
                    <a:pt x="454" y="591"/>
                  </a:cubicBezTo>
                  <a:cubicBezTo>
                    <a:pt x="454" y="677"/>
                    <a:pt x="455" y="735"/>
                    <a:pt x="471" y="776"/>
                  </a:cubicBezTo>
                  <a:cubicBezTo>
                    <a:pt x="490" y="819"/>
                    <a:pt x="525" y="840"/>
                    <a:pt x="589" y="843"/>
                  </a:cubicBezTo>
                  <a:cubicBezTo>
                    <a:pt x="596" y="863"/>
                    <a:pt x="615" y="877"/>
                    <a:pt x="637" y="877"/>
                  </a:cubicBezTo>
                  <a:cubicBezTo>
                    <a:pt x="665" y="877"/>
                    <a:pt x="688" y="854"/>
                    <a:pt x="688" y="827"/>
                  </a:cubicBezTo>
                  <a:cubicBezTo>
                    <a:pt x="688" y="799"/>
                    <a:pt x="665" y="776"/>
                    <a:pt x="637" y="776"/>
                  </a:cubicBezTo>
                  <a:cubicBezTo>
                    <a:pt x="615" y="776"/>
                    <a:pt x="596" y="790"/>
                    <a:pt x="589" y="809"/>
                  </a:cubicBezTo>
                  <a:cubicBezTo>
                    <a:pt x="532" y="806"/>
                    <a:pt x="513" y="789"/>
                    <a:pt x="503" y="764"/>
                  </a:cubicBezTo>
                  <a:cubicBezTo>
                    <a:pt x="489" y="728"/>
                    <a:pt x="489" y="666"/>
                    <a:pt x="489" y="582"/>
                  </a:cubicBezTo>
                  <a:cubicBezTo>
                    <a:pt x="519" y="570"/>
                    <a:pt x="550" y="551"/>
                    <a:pt x="576" y="527"/>
                  </a:cubicBezTo>
                  <a:cubicBezTo>
                    <a:pt x="577" y="559"/>
                    <a:pt x="580" y="589"/>
                    <a:pt x="593" y="614"/>
                  </a:cubicBezTo>
                  <a:cubicBezTo>
                    <a:pt x="612" y="650"/>
                    <a:pt x="647" y="669"/>
                    <a:pt x="703" y="672"/>
                  </a:cubicBezTo>
                  <a:cubicBezTo>
                    <a:pt x="710" y="693"/>
                    <a:pt x="729" y="707"/>
                    <a:pt x="751" y="707"/>
                  </a:cubicBezTo>
                  <a:cubicBezTo>
                    <a:pt x="778" y="707"/>
                    <a:pt x="802" y="683"/>
                    <a:pt x="802" y="656"/>
                  </a:cubicBezTo>
                  <a:cubicBezTo>
                    <a:pt x="802" y="628"/>
                    <a:pt x="778" y="601"/>
                    <a:pt x="749" y="601"/>
                  </a:cubicBezTo>
                  <a:moveTo>
                    <a:pt x="694" y="229"/>
                  </a:moveTo>
                  <a:lnTo>
                    <a:pt x="694" y="218"/>
                  </a:lnTo>
                  <a:cubicBezTo>
                    <a:pt x="695" y="218"/>
                    <a:pt x="698" y="218"/>
                    <a:pt x="700" y="218"/>
                  </a:cubicBezTo>
                  <a:cubicBezTo>
                    <a:pt x="726" y="218"/>
                    <a:pt x="746" y="237"/>
                    <a:pt x="746" y="264"/>
                  </a:cubicBezTo>
                  <a:cubicBezTo>
                    <a:pt x="746" y="290"/>
                    <a:pt x="725" y="311"/>
                    <a:pt x="700" y="311"/>
                  </a:cubicBezTo>
                  <a:cubicBezTo>
                    <a:pt x="695" y="311"/>
                    <a:pt x="691" y="311"/>
                    <a:pt x="687" y="310"/>
                  </a:cubicBezTo>
                  <a:cubicBezTo>
                    <a:pt x="692" y="283"/>
                    <a:pt x="694" y="256"/>
                    <a:pt x="694" y="229"/>
                  </a:cubicBezTo>
                  <a:moveTo>
                    <a:pt x="102" y="311"/>
                  </a:moveTo>
                  <a:cubicBezTo>
                    <a:pt x="76" y="311"/>
                    <a:pt x="56" y="290"/>
                    <a:pt x="56" y="264"/>
                  </a:cubicBezTo>
                  <a:cubicBezTo>
                    <a:pt x="56" y="237"/>
                    <a:pt x="78" y="218"/>
                    <a:pt x="102" y="218"/>
                  </a:cubicBezTo>
                  <a:cubicBezTo>
                    <a:pt x="104" y="218"/>
                    <a:pt x="107" y="218"/>
                    <a:pt x="108" y="218"/>
                  </a:cubicBezTo>
                  <a:lnTo>
                    <a:pt x="108" y="229"/>
                  </a:lnTo>
                  <a:cubicBezTo>
                    <a:pt x="108" y="257"/>
                    <a:pt x="111" y="283"/>
                    <a:pt x="116" y="310"/>
                  </a:cubicBezTo>
                  <a:cubicBezTo>
                    <a:pt x="111" y="310"/>
                    <a:pt x="107" y="311"/>
                    <a:pt x="102" y="311"/>
                  </a:cubicBezTo>
                  <a:moveTo>
                    <a:pt x="56" y="669"/>
                  </a:moveTo>
                  <a:cubicBezTo>
                    <a:pt x="47" y="669"/>
                    <a:pt x="38" y="662"/>
                    <a:pt x="38" y="652"/>
                  </a:cubicBezTo>
                  <a:cubicBezTo>
                    <a:pt x="38" y="642"/>
                    <a:pt x="46" y="634"/>
                    <a:pt x="56" y="634"/>
                  </a:cubicBezTo>
                  <a:cubicBezTo>
                    <a:pt x="66" y="634"/>
                    <a:pt x="73" y="642"/>
                    <a:pt x="73" y="652"/>
                  </a:cubicBezTo>
                  <a:cubicBezTo>
                    <a:pt x="73" y="662"/>
                    <a:pt x="65" y="669"/>
                    <a:pt x="56" y="669"/>
                  </a:cubicBezTo>
                  <a:moveTo>
                    <a:pt x="161" y="841"/>
                  </a:moveTo>
                  <a:cubicBezTo>
                    <a:pt x="152" y="841"/>
                    <a:pt x="143" y="834"/>
                    <a:pt x="143" y="824"/>
                  </a:cubicBezTo>
                  <a:cubicBezTo>
                    <a:pt x="143" y="814"/>
                    <a:pt x="151" y="806"/>
                    <a:pt x="161" y="806"/>
                  </a:cubicBezTo>
                  <a:cubicBezTo>
                    <a:pt x="171" y="806"/>
                    <a:pt x="178" y="814"/>
                    <a:pt x="178" y="824"/>
                  </a:cubicBezTo>
                  <a:cubicBezTo>
                    <a:pt x="178" y="834"/>
                    <a:pt x="169" y="841"/>
                    <a:pt x="161" y="841"/>
                  </a:cubicBezTo>
                  <a:moveTo>
                    <a:pt x="637" y="808"/>
                  </a:moveTo>
                  <a:cubicBezTo>
                    <a:pt x="646" y="808"/>
                    <a:pt x="655" y="815"/>
                    <a:pt x="655" y="825"/>
                  </a:cubicBezTo>
                  <a:cubicBezTo>
                    <a:pt x="655" y="835"/>
                    <a:pt x="647" y="843"/>
                    <a:pt x="637" y="843"/>
                  </a:cubicBezTo>
                  <a:cubicBezTo>
                    <a:pt x="628" y="843"/>
                    <a:pt x="620" y="835"/>
                    <a:pt x="620" y="825"/>
                  </a:cubicBezTo>
                  <a:cubicBezTo>
                    <a:pt x="620" y="815"/>
                    <a:pt x="628" y="808"/>
                    <a:pt x="637" y="808"/>
                  </a:cubicBezTo>
                  <a:moveTo>
                    <a:pt x="749" y="669"/>
                  </a:moveTo>
                  <a:cubicBezTo>
                    <a:pt x="741" y="669"/>
                    <a:pt x="732" y="662"/>
                    <a:pt x="732" y="652"/>
                  </a:cubicBezTo>
                  <a:cubicBezTo>
                    <a:pt x="732" y="642"/>
                    <a:pt x="739" y="634"/>
                    <a:pt x="749" y="634"/>
                  </a:cubicBezTo>
                  <a:cubicBezTo>
                    <a:pt x="758" y="634"/>
                    <a:pt x="767" y="642"/>
                    <a:pt x="767" y="652"/>
                  </a:cubicBezTo>
                  <a:cubicBezTo>
                    <a:pt x="767" y="662"/>
                    <a:pt x="759" y="669"/>
                    <a:pt x="749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37"/>
            <p:cNvSpPr/>
            <p:nvPr/>
          </p:nvSpPr>
          <p:spPr>
            <a:xfrm>
              <a:off x="5773320" y="2491920"/>
              <a:ext cx="268560" cy="110880"/>
            </a:xfrm>
            <a:custGeom>
              <a:avLst/>
              <a:gdLst/>
              <a:ahLst/>
              <a:cxnLst/>
              <a:rect l="l" t="t" r="r" b="b"/>
              <a:pathLst>
                <a:path w="746" h="308" extrusionOk="0">
                  <a:moveTo>
                    <a:pt x="9" y="306"/>
                  </a:moveTo>
                  <a:cubicBezTo>
                    <a:pt x="12" y="308"/>
                    <a:pt x="15" y="308"/>
                    <a:pt x="18" y="308"/>
                  </a:cubicBezTo>
                  <a:cubicBezTo>
                    <a:pt x="24" y="308"/>
                    <a:pt x="30" y="305"/>
                    <a:pt x="32" y="299"/>
                  </a:cubicBezTo>
                  <a:cubicBezTo>
                    <a:pt x="46" y="277"/>
                    <a:pt x="63" y="258"/>
                    <a:pt x="86" y="248"/>
                  </a:cubicBezTo>
                  <a:cubicBezTo>
                    <a:pt x="91" y="245"/>
                    <a:pt x="95" y="241"/>
                    <a:pt x="95" y="235"/>
                  </a:cubicBezTo>
                  <a:cubicBezTo>
                    <a:pt x="97" y="231"/>
                    <a:pt x="94" y="225"/>
                    <a:pt x="91" y="220"/>
                  </a:cubicBezTo>
                  <a:cubicBezTo>
                    <a:pt x="79" y="209"/>
                    <a:pt x="73" y="193"/>
                    <a:pt x="73" y="175"/>
                  </a:cubicBezTo>
                  <a:cubicBezTo>
                    <a:pt x="73" y="139"/>
                    <a:pt x="104" y="108"/>
                    <a:pt x="140" y="108"/>
                  </a:cubicBezTo>
                  <a:cubicBezTo>
                    <a:pt x="149" y="108"/>
                    <a:pt x="158" y="110"/>
                    <a:pt x="166" y="114"/>
                  </a:cubicBezTo>
                  <a:cubicBezTo>
                    <a:pt x="171" y="116"/>
                    <a:pt x="177" y="115"/>
                    <a:pt x="181" y="114"/>
                  </a:cubicBezTo>
                  <a:cubicBezTo>
                    <a:pt x="185" y="112"/>
                    <a:pt x="188" y="108"/>
                    <a:pt x="190" y="102"/>
                  </a:cubicBezTo>
                  <a:cubicBezTo>
                    <a:pt x="200" y="63"/>
                    <a:pt x="236" y="35"/>
                    <a:pt x="277" y="35"/>
                  </a:cubicBezTo>
                  <a:cubicBezTo>
                    <a:pt x="308" y="35"/>
                    <a:pt x="337" y="51"/>
                    <a:pt x="353" y="76"/>
                  </a:cubicBezTo>
                  <a:cubicBezTo>
                    <a:pt x="356" y="82"/>
                    <a:pt x="362" y="85"/>
                    <a:pt x="369" y="83"/>
                  </a:cubicBezTo>
                  <a:cubicBezTo>
                    <a:pt x="375" y="83"/>
                    <a:pt x="381" y="79"/>
                    <a:pt x="384" y="73"/>
                  </a:cubicBezTo>
                  <a:cubicBezTo>
                    <a:pt x="395" y="50"/>
                    <a:pt x="419" y="34"/>
                    <a:pt x="445" y="34"/>
                  </a:cubicBezTo>
                  <a:cubicBezTo>
                    <a:pt x="470" y="34"/>
                    <a:pt x="493" y="49"/>
                    <a:pt x="504" y="70"/>
                  </a:cubicBezTo>
                  <a:cubicBezTo>
                    <a:pt x="507" y="75"/>
                    <a:pt x="510" y="78"/>
                    <a:pt x="516" y="79"/>
                  </a:cubicBezTo>
                  <a:cubicBezTo>
                    <a:pt x="521" y="81"/>
                    <a:pt x="526" y="79"/>
                    <a:pt x="531" y="76"/>
                  </a:cubicBezTo>
                  <a:cubicBezTo>
                    <a:pt x="545" y="66"/>
                    <a:pt x="564" y="60"/>
                    <a:pt x="583" y="60"/>
                  </a:cubicBezTo>
                  <a:cubicBezTo>
                    <a:pt x="633" y="60"/>
                    <a:pt x="673" y="101"/>
                    <a:pt x="673" y="151"/>
                  </a:cubicBezTo>
                  <a:cubicBezTo>
                    <a:pt x="673" y="165"/>
                    <a:pt x="671" y="178"/>
                    <a:pt x="663" y="191"/>
                  </a:cubicBezTo>
                  <a:cubicBezTo>
                    <a:pt x="659" y="200"/>
                    <a:pt x="662" y="210"/>
                    <a:pt x="671" y="215"/>
                  </a:cubicBezTo>
                  <a:cubicBezTo>
                    <a:pt x="688" y="223"/>
                    <a:pt x="703" y="236"/>
                    <a:pt x="714" y="251"/>
                  </a:cubicBezTo>
                  <a:cubicBezTo>
                    <a:pt x="720" y="258"/>
                    <a:pt x="730" y="260"/>
                    <a:pt x="739" y="254"/>
                  </a:cubicBezTo>
                  <a:cubicBezTo>
                    <a:pt x="746" y="248"/>
                    <a:pt x="748" y="238"/>
                    <a:pt x="742" y="229"/>
                  </a:cubicBezTo>
                  <a:cubicBezTo>
                    <a:pt x="730" y="215"/>
                    <a:pt x="716" y="201"/>
                    <a:pt x="701" y="191"/>
                  </a:cubicBezTo>
                  <a:cubicBezTo>
                    <a:pt x="706" y="178"/>
                    <a:pt x="708" y="165"/>
                    <a:pt x="708" y="151"/>
                  </a:cubicBezTo>
                  <a:cubicBezTo>
                    <a:pt x="708" y="82"/>
                    <a:pt x="653" y="27"/>
                    <a:pt x="585" y="27"/>
                  </a:cubicBezTo>
                  <a:cubicBezTo>
                    <a:pt x="564" y="27"/>
                    <a:pt x="545" y="31"/>
                    <a:pt x="528" y="40"/>
                  </a:cubicBezTo>
                  <a:cubicBezTo>
                    <a:pt x="509" y="15"/>
                    <a:pt x="480" y="0"/>
                    <a:pt x="448" y="0"/>
                  </a:cubicBezTo>
                  <a:cubicBezTo>
                    <a:pt x="417" y="0"/>
                    <a:pt x="388" y="15"/>
                    <a:pt x="369" y="37"/>
                  </a:cubicBezTo>
                  <a:cubicBezTo>
                    <a:pt x="346" y="14"/>
                    <a:pt x="314" y="0"/>
                    <a:pt x="280" y="0"/>
                  </a:cubicBezTo>
                  <a:cubicBezTo>
                    <a:pt x="231" y="0"/>
                    <a:pt x="185" y="31"/>
                    <a:pt x="166" y="75"/>
                  </a:cubicBezTo>
                  <a:cubicBezTo>
                    <a:pt x="159" y="73"/>
                    <a:pt x="152" y="72"/>
                    <a:pt x="143" y="72"/>
                  </a:cubicBezTo>
                  <a:cubicBezTo>
                    <a:pt x="88" y="72"/>
                    <a:pt x="41" y="117"/>
                    <a:pt x="41" y="174"/>
                  </a:cubicBezTo>
                  <a:cubicBezTo>
                    <a:pt x="41" y="191"/>
                    <a:pt x="46" y="209"/>
                    <a:pt x="54" y="225"/>
                  </a:cubicBezTo>
                  <a:cubicBezTo>
                    <a:pt x="32" y="239"/>
                    <a:pt x="15" y="258"/>
                    <a:pt x="3" y="280"/>
                  </a:cubicBezTo>
                  <a:cubicBezTo>
                    <a:pt x="-3" y="292"/>
                    <a:pt x="0" y="302"/>
                    <a:pt x="9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37"/>
            <p:cNvSpPr/>
            <p:nvPr/>
          </p:nvSpPr>
          <p:spPr>
            <a:xfrm>
              <a:off x="5859000" y="2565720"/>
              <a:ext cx="25920" cy="44280"/>
            </a:xfrm>
            <a:custGeom>
              <a:avLst/>
              <a:gdLst/>
              <a:ahLst/>
              <a:cxnLst/>
              <a:rect l="l" t="t" r="r" b="b"/>
              <a:pathLst>
                <a:path w="72" h="123" extrusionOk="0">
                  <a:moveTo>
                    <a:pt x="44" y="4"/>
                  </a:moveTo>
                  <a:cubicBezTo>
                    <a:pt x="42" y="5"/>
                    <a:pt x="-2" y="33"/>
                    <a:pt x="0" y="106"/>
                  </a:cubicBezTo>
                  <a:cubicBezTo>
                    <a:pt x="0" y="115"/>
                    <a:pt x="7" y="123"/>
                    <a:pt x="17" y="123"/>
                  </a:cubicBezTo>
                  <a:lnTo>
                    <a:pt x="17" y="123"/>
                  </a:lnTo>
                  <a:cubicBezTo>
                    <a:pt x="26" y="123"/>
                    <a:pt x="35" y="116"/>
                    <a:pt x="35" y="106"/>
                  </a:cubicBezTo>
                  <a:cubicBezTo>
                    <a:pt x="35" y="53"/>
                    <a:pt x="63" y="33"/>
                    <a:pt x="64" y="31"/>
                  </a:cubicBezTo>
                  <a:cubicBezTo>
                    <a:pt x="71" y="26"/>
                    <a:pt x="74" y="14"/>
                    <a:pt x="70" y="7"/>
                  </a:cubicBezTo>
                  <a:cubicBezTo>
                    <a:pt x="63" y="1"/>
                    <a:pt x="52" y="-2"/>
                    <a:pt x="44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" name="Google Shape;385;p35">
            <a:extLst>
              <a:ext uri="{FF2B5EF4-FFF2-40B4-BE49-F238E27FC236}">
                <a16:creationId xmlns:a16="http://schemas.microsoft.com/office/drawing/2014/main" id="{450B8A66-1847-9053-737C-03DC33B53F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8225" y="278347"/>
            <a:ext cx="770255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04. Audio Trimming and Duration Handling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17BA66C7-EA83-9BA8-F0C8-8BA34924B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B7FCD371-3C0E-DF75-182B-F4DF58FC771F}"/>
              </a:ext>
            </a:extLst>
          </p:cNvPr>
          <p:cNvSpPr txBox="1">
            <a:spLocks/>
          </p:cNvSpPr>
          <p:nvPr/>
        </p:nvSpPr>
        <p:spPr>
          <a:xfrm>
            <a:off x="1524250" y="1680142"/>
            <a:ext cx="100396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Purpose</a:t>
            </a:r>
          </a:p>
        </p:txBody>
      </p:sp>
      <p:sp>
        <p:nvSpPr>
          <p:cNvPr id="3" name="Google Shape;388;p35">
            <a:extLst>
              <a:ext uri="{FF2B5EF4-FFF2-40B4-BE49-F238E27FC236}">
                <a16:creationId xmlns:a16="http://schemas.microsoft.com/office/drawing/2014/main" id="{58988DBB-49D6-9376-BA47-403C346B19DA}"/>
              </a:ext>
            </a:extLst>
          </p:cNvPr>
          <p:cNvSpPr txBox="1">
            <a:spLocks/>
          </p:cNvSpPr>
          <p:nvPr/>
        </p:nvSpPr>
        <p:spPr>
          <a:xfrm>
            <a:off x="1524250" y="2253229"/>
            <a:ext cx="4325007" cy="63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Increase the loudness of an audio file by amplifying its sound levels without distortion.</a:t>
            </a:r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A17C9F9D-446B-10F9-A90F-547694D008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0285" y="367370"/>
            <a:ext cx="7843429" cy="16739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05. Volume Boosting for Audio Files</a:t>
            </a:r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6B0E70B5-802E-B46F-99F5-ADF5391CCD2A}"/>
              </a:ext>
            </a:extLst>
          </p:cNvPr>
          <p:cNvCxnSpPr>
            <a:cxnSpLocks/>
          </p:cNvCxnSpPr>
          <p:nvPr/>
        </p:nvCxnSpPr>
        <p:spPr>
          <a:xfrm>
            <a:off x="1524250" y="2094706"/>
            <a:ext cx="95043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386;p35">
            <a:extLst>
              <a:ext uri="{FF2B5EF4-FFF2-40B4-BE49-F238E27FC236}">
                <a16:creationId xmlns:a16="http://schemas.microsoft.com/office/drawing/2014/main" id="{5C6CA9B8-3B69-2004-9225-8901A3213610}"/>
              </a:ext>
            </a:extLst>
          </p:cNvPr>
          <p:cNvSpPr txBox="1">
            <a:spLocks/>
          </p:cNvSpPr>
          <p:nvPr/>
        </p:nvSpPr>
        <p:spPr>
          <a:xfrm>
            <a:off x="1524250" y="3006157"/>
            <a:ext cx="100396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Process</a:t>
            </a:r>
          </a:p>
        </p:txBody>
      </p:sp>
      <p:cxnSp>
        <p:nvCxnSpPr>
          <p:cNvPr id="6" name="Google Shape;393;p35">
            <a:extLst>
              <a:ext uri="{FF2B5EF4-FFF2-40B4-BE49-F238E27FC236}">
                <a16:creationId xmlns:a16="http://schemas.microsoft.com/office/drawing/2014/main" id="{83190768-1318-6517-FC4D-661691FE1456}"/>
              </a:ext>
            </a:extLst>
          </p:cNvPr>
          <p:cNvCxnSpPr>
            <a:cxnSpLocks/>
          </p:cNvCxnSpPr>
          <p:nvPr/>
        </p:nvCxnSpPr>
        <p:spPr>
          <a:xfrm>
            <a:off x="1524250" y="3420721"/>
            <a:ext cx="95043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388;p35">
            <a:extLst>
              <a:ext uri="{FF2B5EF4-FFF2-40B4-BE49-F238E27FC236}">
                <a16:creationId xmlns:a16="http://schemas.microsoft.com/office/drawing/2014/main" id="{A842B601-9C11-0C19-19E2-CE8F541A8330}"/>
              </a:ext>
            </a:extLst>
          </p:cNvPr>
          <p:cNvSpPr txBox="1">
            <a:spLocks/>
          </p:cNvSpPr>
          <p:nvPr/>
        </p:nvSpPr>
        <p:spPr>
          <a:xfrm>
            <a:off x="1458936" y="3472540"/>
            <a:ext cx="6531178" cy="1222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342900" indent="-342900" algn="l">
              <a:buFont typeface="+mj-lt"/>
              <a:buAutoNum type="arabicPeriod"/>
            </a:pPr>
            <a:r>
              <a:rPr lang="en-US" dirty="0"/>
              <a:t>Load the audio file to extract its data and sampling rate.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Amplify the audio signal by multiplying it with a specified factor.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Convert the amplified data to the correct format.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Save the boosted audio as a new file. </a:t>
            </a:r>
          </a:p>
          <a:p>
            <a:pPr marL="0" indent="0"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719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572F966B-6A3D-970D-8B67-CE462E1F8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8A60F42B-9108-9926-0F59-415A5F1A2059}"/>
              </a:ext>
            </a:extLst>
          </p:cNvPr>
          <p:cNvSpPr txBox="1">
            <a:spLocks/>
          </p:cNvSpPr>
          <p:nvPr/>
        </p:nvSpPr>
        <p:spPr>
          <a:xfrm>
            <a:off x="1524250" y="1680142"/>
            <a:ext cx="100396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Purpose</a:t>
            </a:r>
          </a:p>
        </p:txBody>
      </p:sp>
      <p:sp>
        <p:nvSpPr>
          <p:cNvPr id="3" name="Google Shape;388;p35">
            <a:extLst>
              <a:ext uri="{FF2B5EF4-FFF2-40B4-BE49-F238E27FC236}">
                <a16:creationId xmlns:a16="http://schemas.microsoft.com/office/drawing/2014/main" id="{6587E4D7-CE61-6421-4A15-65D3AD59E2E2}"/>
              </a:ext>
            </a:extLst>
          </p:cNvPr>
          <p:cNvSpPr txBox="1">
            <a:spLocks/>
          </p:cNvSpPr>
          <p:nvPr/>
        </p:nvSpPr>
        <p:spPr>
          <a:xfrm>
            <a:off x="1524250" y="2253229"/>
            <a:ext cx="5696607" cy="63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Convert spoken audio into text and store the transcription in a CSV file for easy access and analysis.</a:t>
            </a:r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6E64B88B-D439-C1AC-6433-7F93E5D926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0285" y="367370"/>
            <a:ext cx="7843429" cy="16739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06. Audio Transcription with Whisper</a:t>
            </a:r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8761ADEB-CE9A-9433-78F1-2D0181280C6C}"/>
              </a:ext>
            </a:extLst>
          </p:cNvPr>
          <p:cNvCxnSpPr>
            <a:cxnSpLocks/>
          </p:cNvCxnSpPr>
          <p:nvPr/>
        </p:nvCxnSpPr>
        <p:spPr>
          <a:xfrm>
            <a:off x="1524250" y="2094706"/>
            <a:ext cx="95043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386;p35">
            <a:extLst>
              <a:ext uri="{FF2B5EF4-FFF2-40B4-BE49-F238E27FC236}">
                <a16:creationId xmlns:a16="http://schemas.microsoft.com/office/drawing/2014/main" id="{43990D1E-6CB2-8309-BCA5-D66EBEAECF4A}"/>
              </a:ext>
            </a:extLst>
          </p:cNvPr>
          <p:cNvSpPr txBox="1">
            <a:spLocks/>
          </p:cNvSpPr>
          <p:nvPr/>
        </p:nvSpPr>
        <p:spPr>
          <a:xfrm>
            <a:off x="1524250" y="3006157"/>
            <a:ext cx="100396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Process</a:t>
            </a:r>
          </a:p>
        </p:txBody>
      </p:sp>
      <p:cxnSp>
        <p:nvCxnSpPr>
          <p:cNvPr id="6" name="Google Shape;393;p35">
            <a:extLst>
              <a:ext uri="{FF2B5EF4-FFF2-40B4-BE49-F238E27FC236}">
                <a16:creationId xmlns:a16="http://schemas.microsoft.com/office/drawing/2014/main" id="{3FEF5D41-B675-4093-3A38-FC77BE9F6AF0}"/>
              </a:ext>
            </a:extLst>
          </p:cNvPr>
          <p:cNvCxnSpPr>
            <a:cxnSpLocks/>
          </p:cNvCxnSpPr>
          <p:nvPr/>
        </p:nvCxnSpPr>
        <p:spPr>
          <a:xfrm>
            <a:off x="1524250" y="3420721"/>
            <a:ext cx="95043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388;p35">
            <a:extLst>
              <a:ext uri="{FF2B5EF4-FFF2-40B4-BE49-F238E27FC236}">
                <a16:creationId xmlns:a16="http://schemas.microsoft.com/office/drawing/2014/main" id="{5F2B0A9B-65B1-5807-0F1E-0218970774EF}"/>
              </a:ext>
            </a:extLst>
          </p:cNvPr>
          <p:cNvSpPr txBox="1">
            <a:spLocks/>
          </p:cNvSpPr>
          <p:nvPr/>
        </p:nvSpPr>
        <p:spPr>
          <a:xfrm>
            <a:off x="1458936" y="3472540"/>
            <a:ext cx="6531178" cy="1222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342900" indent="-342900" algn="l">
              <a:buFont typeface="+mj-lt"/>
              <a:buAutoNum type="arabicPeriod"/>
            </a:pPr>
            <a:r>
              <a:rPr lang="en-US" dirty="0"/>
              <a:t>Load the Whisper model for transcribing audio files.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Transcribe the input audio to extract the spoken text.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Record metadata (file name, directory) and transcription results.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Append the transcription to a CSV file for organized storage. </a:t>
            </a:r>
          </a:p>
        </p:txBody>
      </p:sp>
    </p:spTree>
    <p:extLst>
      <p:ext uri="{BB962C8B-B14F-4D97-AF65-F5344CB8AC3E}">
        <p14:creationId xmlns:p14="http://schemas.microsoft.com/office/powerpoint/2010/main" val="4146118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>
          <a:extLst>
            <a:ext uri="{FF2B5EF4-FFF2-40B4-BE49-F238E27FC236}">
              <a16:creationId xmlns:a16="http://schemas.microsoft.com/office/drawing/2014/main" id="{756443E7-B1AC-8689-B82E-008A874CC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>
            <a:extLst>
              <a:ext uri="{FF2B5EF4-FFF2-40B4-BE49-F238E27FC236}">
                <a16:creationId xmlns:a16="http://schemas.microsoft.com/office/drawing/2014/main" id="{8E3D2D08-06D7-85EC-3964-671BC31F01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735750"/>
            <a:ext cx="4956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2</a:t>
            </a:r>
            <a:endParaRPr dirty="0"/>
          </a:p>
        </p:txBody>
      </p:sp>
      <p:sp>
        <p:nvSpPr>
          <p:cNvPr id="331" name="Google Shape;331;p33">
            <a:extLst>
              <a:ext uri="{FF2B5EF4-FFF2-40B4-BE49-F238E27FC236}">
                <a16:creationId xmlns:a16="http://schemas.microsoft.com/office/drawing/2014/main" id="{936B5477-79AB-3A2B-F997-F8CA3BE8B67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438400" y="1906775"/>
            <a:ext cx="135852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pic>
        <p:nvPicPr>
          <p:cNvPr id="332" name="Google Shape;332;p33">
            <a:extLst>
              <a:ext uri="{FF2B5EF4-FFF2-40B4-BE49-F238E27FC236}">
                <a16:creationId xmlns:a16="http://schemas.microsoft.com/office/drawing/2014/main" id="{4AD59F02-7233-34E6-A191-9A9251B8B90C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48255" r="804"/>
          <a:stretch/>
        </p:blipFill>
        <p:spPr>
          <a:xfrm>
            <a:off x="5670175" y="539500"/>
            <a:ext cx="2760600" cy="4064400"/>
          </a:xfrm>
          <a:prstGeom prst="roundRect">
            <a:avLst>
              <a:gd name="adj" fmla="val 16667"/>
            </a:avLst>
          </a:prstGeom>
        </p:spPr>
      </p:pic>
      <p:cxnSp>
        <p:nvCxnSpPr>
          <p:cNvPr id="333" name="Google Shape;333;p33">
            <a:extLst>
              <a:ext uri="{FF2B5EF4-FFF2-40B4-BE49-F238E27FC236}">
                <a16:creationId xmlns:a16="http://schemas.microsoft.com/office/drawing/2014/main" id="{733352B3-77A0-1A9B-1F3B-11CA5F367966}"/>
              </a:ext>
            </a:extLst>
          </p:cNvPr>
          <p:cNvCxnSpPr/>
          <p:nvPr/>
        </p:nvCxnSpPr>
        <p:spPr>
          <a:xfrm>
            <a:off x="966288" y="3623900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833527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071322D5-5CE0-99AA-9095-DB396C75C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1CA12807-E9FF-4DD3-B6DC-68D1BC78F544}"/>
              </a:ext>
            </a:extLst>
          </p:cNvPr>
          <p:cNvSpPr txBox="1">
            <a:spLocks/>
          </p:cNvSpPr>
          <p:nvPr/>
        </p:nvSpPr>
        <p:spPr>
          <a:xfrm>
            <a:off x="1446236" y="1415704"/>
            <a:ext cx="2605314" cy="375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algn="l"/>
            <a:r>
              <a:rPr lang="en-US" b="1" dirty="0"/>
              <a:t>Description</a:t>
            </a:r>
            <a:endParaRPr lang="en-US" dirty="0"/>
          </a:p>
        </p:txBody>
      </p:sp>
      <p:sp>
        <p:nvSpPr>
          <p:cNvPr id="3" name="Google Shape;388;p35">
            <a:extLst>
              <a:ext uri="{FF2B5EF4-FFF2-40B4-BE49-F238E27FC236}">
                <a16:creationId xmlns:a16="http://schemas.microsoft.com/office/drawing/2014/main" id="{D22D3994-4D0F-1B50-ED65-68F22D78B150}"/>
              </a:ext>
            </a:extLst>
          </p:cNvPr>
          <p:cNvSpPr txBox="1">
            <a:spLocks/>
          </p:cNvSpPr>
          <p:nvPr/>
        </p:nvSpPr>
        <p:spPr>
          <a:xfrm>
            <a:off x="1495222" y="1806887"/>
            <a:ext cx="5115128" cy="879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The script identifies and removes duplicate rows from the original CSV file to ensure there are no redundant entries.</a:t>
            </a:r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8DEE6E55-36CC-76A2-537A-6844F5C48B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66160" y="479162"/>
            <a:ext cx="5811679" cy="801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4000" dirty="0"/>
              <a:t>01.</a:t>
            </a:r>
            <a:r>
              <a:rPr lang="en-US" sz="40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Removing Duplicates</a:t>
            </a:r>
            <a:endParaRPr lang="en-US" sz="4000" dirty="0"/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2E5E78BB-22B5-3AE3-1E7B-EB13A39F69D3}"/>
              </a:ext>
            </a:extLst>
          </p:cNvPr>
          <p:cNvCxnSpPr>
            <a:cxnSpLocks/>
          </p:cNvCxnSpPr>
          <p:nvPr/>
        </p:nvCxnSpPr>
        <p:spPr>
          <a:xfrm>
            <a:off x="1654628" y="1790784"/>
            <a:ext cx="122827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2692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02. Mapping and Renaming File Names</a:t>
            </a:r>
            <a:endParaRPr lang="en-US" dirty="0"/>
          </a:p>
        </p:txBody>
      </p:sp>
      <p:sp>
        <p:nvSpPr>
          <p:cNvPr id="388" name="Google Shape;388;p35"/>
          <p:cNvSpPr txBox="1">
            <a:spLocks noGrp="1"/>
          </p:cNvSpPr>
          <p:nvPr>
            <p:ph type="subTitle" idx="1"/>
          </p:nvPr>
        </p:nvSpPr>
        <p:spPr>
          <a:xfrm>
            <a:off x="720001" y="2235431"/>
            <a:ext cx="24126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Converts long, unreadable video file names to sequential numbers (e.g., 1, 2, 3, etc.).</a:t>
            </a:r>
          </a:p>
        </p:txBody>
      </p:sp>
      <p:sp>
        <p:nvSpPr>
          <p:cNvPr id="390" name="Google Shape;390;p35"/>
          <p:cNvSpPr txBox="1">
            <a:spLocks noGrp="1"/>
          </p:cNvSpPr>
          <p:nvPr>
            <p:ph type="subTitle" idx="3"/>
          </p:nvPr>
        </p:nvSpPr>
        <p:spPr>
          <a:xfrm>
            <a:off x="6011401" y="2235431"/>
            <a:ext cx="24126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Adds the new file names to the transcription CSV file and saves it as Before Final Transcriptions.csv.</a:t>
            </a:r>
            <a:endParaRPr dirty="0"/>
          </a:p>
        </p:txBody>
      </p:sp>
      <p:cxnSp>
        <p:nvCxnSpPr>
          <p:cNvPr id="392" name="Google Shape;392;p35"/>
          <p:cNvCxnSpPr/>
          <p:nvPr/>
        </p:nvCxnSpPr>
        <p:spPr>
          <a:xfrm>
            <a:off x="813950" y="2235431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" name="Google Shape;393;p35"/>
          <p:cNvCxnSpPr>
            <a:cxnSpLocks/>
          </p:cNvCxnSpPr>
          <p:nvPr/>
        </p:nvCxnSpPr>
        <p:spPr>
          <a:xfrm>
            <a:off x="3460950" y="2235431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4" name="Google Shape;394;p35"/>
          <p:cNvCxnSpPr>
            <a:cxnSpLocks/>
          </p:cNvCxnSpPr>
          <p:nvPr/>
        </p:nvCxnSpPr>
        <p:spPr>
          <a:xfrm>
            <a:off x="6107950" y="2235431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C3AC3921-9B8E-4D43-A53D-DAA7EA77E808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3365701" y="2248584"/>
            <a:ext cx="241259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Updates the .wav files in the folder to match these new names.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03773B8-54FB-79AE-C474-DB219AB395B6}"/>
              </a:ext>
            </a:extLst>
          </p:cNvPr>
          <p:cNvSpPr txBox="1"/>
          <p:nvPr/>
        </p:nvSpPr>
        <p:spPr>
          <a:xfrm>
            <a:off x="753594" y="1712210"/>
            <a:ext cx="671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ne"/>
                <a:sym typeface="Syne"/>
              </a:rPr>
              <a:t>01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B7D80C-7CE6-B063-755C-D723B18B6A3F}"/>
              </a:ext>
            </a:extLst>
          </p:cNvPr>
          <p:cNvSpPr txBox="1"/>
          <p:nvPr/>
        </p:nvSpPr>
        <p:spPr>
          <a:xfrm>
            <a:off x="3400594" y="1725364"/>
            <a:ext cx="671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ne"/>
                <a:sym typeface="Syne"/>
              </a:rPr>
              <a:t>0</a:t>
            </a:r>
            <a:r>
              <a:rPr lang="en-US" sz="2800" b="1" dirty="0">
                <a:solidFill>
                  <a:srgbClr val="FFFFFF"/>
                </a:solidFill>
                <a:latin typeface="Syne"/>
                <a:sym typeface="Syne"/>
              </a:rPr>
              <a:t>2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4F830C-F6B2-5874-6F81-51BF0D25061D}"/>
              </a:ext>
            </a:extLst>
          </p:cNvPr>
          <p:cNvSpPr txBox="1"/>
          <p:nvPr/>
        </p:nvSpPr>
        <p:spPr>
          <a:xfrm>
            <a:off x="6047594" y="1712210"/>
            <a:ext cx="6834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Syne"/>
                <a:sym typeface="Syne"/>
              </a:rPr>
              <a:t>03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8ECD7C0D-8CDA-D551-BA65-F387F6A20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5">
            <a:extLst>
              <a:ext uri="{FF2B5EF4-FFF2-40B4-BE49-F238E27FC236}">
                <a16:creationId xmlns:a16="http://schemas.microsoft.com/office/drawing/2014/main" id="{B7ABE9C7-DBCF-8342-915A-9BC8F2B2B4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03. Filtering and Cleaning Transcriptions</a:t>
            </a:r>
            <a:endParaRPr lang="en-US" dirty="0"/>
          </a:p>
        </p:txBody>
      </p:sp>
      <p:sp>
        <p:nvSpPr>
          <p:cNvPr id="388" name="Google Shape;388;p35">
            <a:extLst>
              <a:ext uri="{FF2B5EF4-FFF2-40B4-BE49-F238E27FC236}">
                <a16:creationId xmlns:a16="http://schemas.microsoft.com/office/drawing/2014/main" id="{48C54833-37BE-7B58-F672-4467C16C318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1" y="2235431"/>
            <a:ext cx="24126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Checks each transcription in the updated CSV file for anomalies (e.g., fully English text or unusual characters).</a:t>
            </a:r>
          </a:p>
        </p:txBody>
      </p:sp>
      <p:sp>
        <p:nvSpPr>
          <p:cNvPr id="390" name="Google Shape;390;p35">
            <a:extLst>
              <a:ext uri="{FF2B5EF4-FFF2-40B4-BE49-F238E27FC236}">
                <a16:creationId xmlns:a16="http://schemas.microsoft.com/office/drawing/2014/main" id="{2AF54311-C493-8622-A87E-1367E975DDC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011401" y="2235431"/>
            <a:ext cx="24126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Deletes the corresponding .wav file from the audio folder.</a:t>
            </a:r>
            <a:endParaRPr dirty="0"/>
          </a:p>
        </p:txBody>
      </p:sp>
      <p:cxnSp>
        <p:nvCxnSpPr>
          <p:cNvPr id="392" name="Google Shape;392;p35">
            <a:extLst>
              <a:ext uri="{FF2B5EF4-FFF2-40B4-BE49-F238E27FC236}">
                <a16:creationId xmlns:a16="http://schemas.microsoft.com/office/drawing/2014/main" id="{99696F6D-C176-A834-1677-727793BD184A}"/>
              </a:ext>
            </a:extLst>
          </p:cNvPr>
          <p:cNvCxnSpPr/>
          <p:nvPr/>
        </p:nvCxnSpPr>
        <p:spPr>
          <a:xfrm>
            <a:off x="813950" y="2235431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" name="Google Shape;393;p35">
            <a:extLst>
              <a:ext uri="{FF2B5EF4-FFF2-40B4-BE49-F238E27FC236}">
                <a16:creationId xmlns:a16="http://schemas.microsoft.com/office/drawing/2014/main" id="{2FB941B2-F7C4-5FF9-BD13-B7C50FCCFFD2}"/>
              </a:ext>
            </a:extLst>
          </p:cNvPr>
          <p:cNvCxnSpPr>
            <a:cxnSpLocks/>
          </p:cNvCxnSpPr>
          <p:nvPr/>
        </p:nvCxnSpPr>
        <p:spPr>
          <a:xfrm>
            <a:off x="3460950" y="2235431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4" name="Google Shape;394;p35">
            <a:extLst>
              <a:ext uri="{FF2B5EF4-FFF2-40B4-BE49-F238E27FC236}">
                <a16:creationId xmlns:a16="http://schemas.microsoft.com/office/drawing/2014/main" id="{73E9CDAD-3709-A1D1-5724-4D649BF6869B}"/>
              </a:ext>
            </a:extLst>
          </p:cNvPr>
          <p:cNvCxnSpPr>
            <a:cxnSpLocks/>
          </p:cNvCxnSpPr>
          <p:nvPr/>
        </p:nvCxnSpPr>
        <p:spPr>
          <a:xfrm>
            <a:off x="6107950" y="2235431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F7EE728D-E3CD-FAB2-78B2-44F647BE3C53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3365701" y="2340917"/>
            <a:ext cx="241259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Removes rows with such transcriptions from the CSV file.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C07F83-59D2-2067-0A26-BE66C749DCD8}"/>
              </a:ext>
            </a:extLst>
          </p:cNvPr>
          <p:cNvSpPr txBox="1"/>
          <p:nvPr/>
        </p:nvSpPr>
        <p:spPr>
          <a:xfrm>
            <a:off x="753594" y="1712210"/>
            <a:ext cx="671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ne"/>
                <a:sym typeface="Syne"/>
              </a:rPr>
              <a:t>01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872227-67E0-933C-958D-70541166DD37}"/>
              </a:ext>
            </a:extLst>
          </p:cNvPr>
          <p:cNvSpPr txBox="1"/>
          <p:nvPr/>
        </p:nvSpPr>
        <p:spPr>
          <a:xfrm>
            <a:off x="3400594" y="1725364"/>
            <a:ext cx="671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ne"/>
                <a:sym typeface="Syne"/>
              </a:rPr>
              <a:t>0</a:t>
            </a:r>
            <a:r>
              <a:rPr lang="en-US" sz="2800" b="1" dirty="0">
                <a:solidFill>
                  <a:srgbClr val="FFFFFF"/>
                </a:solidFill>
                <a:latin typeface="Syne"/>
                <a:sym typeface="Syne"/>
              </a:rPr>
              <a:t>2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F0045A-0539-94E3-4C9F-99AE52B1B48F}"/>
              </a:ext>
            </a:extLst>
          </p:cNvPr>
          <p:cNvSpPr txBox="1"/>
          <p:nvPr/>
        </p:nvSpPr>
        <p:spPr>
          <a:xfrm>
            <a:off x="6047594" y="1712210"/>
            <a:ext cx="6834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Syne"/>
                <a:sym typeface="Syne"/>
              </a:rPr>
              <a:t>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678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13399F00-6E76-41FC-7630-657CA4344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D02AD932-5AAE-B538-B9C8-D597D1AA8A10}"/>
              </a:ext>
            </a:extLst>
          </p:cNvPr>
          <p:cNvSpPr txBox="1">
            <a:spLocks/>
          </p:cNvSpPr>
          <p:nvPr/>
        </p:nvSpPr>
        <p:spPr>
          <a:xfrm>
            <a:off x="1524250" y="1680142"/>
            <a:ext cx="123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Description</a:t>
            </a:r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23549BD1-A352-9760-09A0-C46C079C13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4043" y="378142"/>
            <a:ext cx="8315914" cy="13446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04. Generating Transcription Files for Model Input</a:t>
            </a:r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81CA0F1D-BE7C-DCFA-3E69-C6E56F6A3391}"/>
              </a:ext>
            </a:extLst>
          </p:cNvPr>
          <p:cNvCxnSpPr>
            <a:cxnSpLocks/>
          </p:cNvCxnSpPr>
          <p:nvPr/>
        </p:nvCxnSpPr>
        <p:spPr>
          <a:xfrm>
            <a:off x="1524250" y="2094706"/>
            <a:ext cx="11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386;p35">
            <a:extLst>
              <a:ext uri="{FF2B5EF4-FFF2-40B4-BE49-F238E27FC236}">
                <a16:creationId xmlns:a16="http://schemas.microsoft.com/office/drawing/2014/main" id="{50327CA5-852C-CE85-C053-8C2C6B384EC1}"/>
              </a:ext>
            </a:extLst>
          </p:cNvPr>
          <p:cNvSpPr txBox="1">
            <a:spLocks/>
          </p:cNvSpPr>
          <p:nvPr/>
        </p:nvSpPr>
        <p:spPr>
          <a:xfrm>
            <a:off x="1524250" y="3006157"/>
            <a:ext cx="184125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Why is this done?</a:t>
            </a:r>
          </a:p>
        </p:txBody>
      </p:sp>
      <p:cxnSp>
        <p:nvCxnSpPr>
          <p:cNvPr id="6" name="Google Shape;393;p35">
            <a:extLst>
              <a:ext uri="{FF2B5EF4-FFF2-40B4-BE49-F238E27FC236}">
                <a16:creationId xmlns:a16="http://schemas.microsoft.com/office/drawing/2014/main" id="{1FE30180-6965-60FA-3A07-34220016AD99}"/>
              </a:ext>
            </a:extLst>
          </p:cNvPr>
          <p:cNvCxnSpPr>
            <a:cxnSpLocks/>
          </p:cNvCxnSpPr>
          <p:nvPr/>
        </p:nvCxnSpPr>
        <p:spPr>
          <a:xfrm>
            <a:off x="1524250" y="3420721"/>
            <a:ext cx="173965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388;p35">
            <a:extLst>
              <a:ext uri="{FF2B5EF4-FFF2-40B4-BE49-F238E27FC236}">
                <a16:creationId xmlns:a16="http://schemas.microsoft.com/office/drawing/2014/main" id="{A6A9ADFE-1111-6F34-014D-0176926C41C1}"/>
              </a:ext>
            </a:extLst>
          </p:cNvPr>
          <p:cNvSpPr txBox="1">
            <a:spLocks/>
          </p:cNvSpPr>
          <p:nvPr/>
        </p:nvSpPr>
        <p:spPr>
          <a:xfrm>
            <a:off x="1458936" y="3472540"/>
            <a:ext cx="6531178" cy="1340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This format was required by a previous model used during development.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For the new model, the input format is different. The text file will later be converted to match the requirements of the final model, as explained in a subsequent notebook.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Google Shape;388;p35">
            <a:extLst>
              <a:ext uri="{FF2B5EF4-FFF2-40B4-BE49-F238E27FC236}">
                <a16:creationId xmlns:a16="http://schemas.microsoft.com/office/drawing/2014/main" id="{6C5859FA-0F2F-A3A8-2F20-C5898B710385}"/>
              </a:ext>
            </a:extLst>
          </p:cNvPr>
          <p:cNvSpPr txBox="1">
            <a:spLocks/>
          </p:cNvSpPr>
          <p:nvPr/>
        </p:nvSpPr>
        <p:spPr>
          <a:xfrm>
            <a:off x="1458936" y="2155256"/>
            <a:ext cx="6531178" cy="689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The transcriptions_converter.py script extracts the .wav file names and their corresponding transcriptions from the CSV file. </a:t>
            </a:r>
          </a:p>
          <a:p>
            <a:pPr marL="0" indent="0"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43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0B8F3796-8EAF-301E-9046-288A69FBD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>
            <a:extLst>
              <a:ext uri="{FF2B5EF4-FFF2-40B4-BE49-F238E27FC236}">
                <a16:creationId xmlns:a16="http://schemas.microsoft.com/office/drawing/2014/main" id="{71D8F103-33EA-B322-D979-202ECBB2257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77257" y="1932112"/>
            <a:ext cx="2511654" cy="819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Ensures there is only one “|” separator between the .wav file name and its transcription.</a:t>
            </a:r>
          </a:p>
        </p:txBody>
      </p:sp>
      <p:sp>
        <p:nvSpPr>
          <p:cNvPr id="493" name="Google Shape;493;p37">
            <a:extLst>
              <a:ext uri="{FF2B5EF4-FFF2-40B4-BE49-F238E27FC236}">
                <a16:creationId xmlns:a16="http://schemas.microsoft.com/office/drawing/2014/main" id="{F5A8A8B0-E282-566E-6665-03BCC1378AB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2877723" y="3575307"/>
            <a:ext cx="3227934" cy="819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en-US" dirty="0"/>
              <a:t>Verifies that all .wav files mentioned in the text file actually exist in the wavs folder.</a:t>
            </a:r>
          </a:p>
        </p:txBody>
      </p:sp>
      <p:sp>
        <p:nvSpPr>
          <p:cNvPr id="494" name="Google Shape;494;p37">
            <a:extLst>
              <a:ext uri="{FF2B5EF4-FFF2-40B4-BE49-F238E27FC236}">
                <a16:creationId xmlns:a16="http://schemas.microsoft.com/office/drawing/2014/main" id="{7B935534-43EB-BCA2-73AA-47453A5D446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215350" y="1900050"/>
            <a:ext cx="3141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Cleans up unnecessary spaces within the transcriptions.</a:t>
            </a:r>
          </a:p>
        </p:txBody>
      </p:sp>
      <p:sp>
        <p:nvSpPr>
          <p:cNvPr id="495" name="Google Shape;495;p37">
            <a:extLst>
              <a:ext uri="{FF2B5EF4-FFF2-40B4-BE49-F238E27FC236}">
                <a16:creationId xmlns:a16="http://schemas.microsoft.com/office/drawing/2014/main" id="{F5630C45-77FE-7700-FD96-0DBA5DB55DAD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28171" y="1440068"/>
            <a:ext cx="336074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Fixing delimiters</a:t>
            </a:r>
          </a:p>
        </p:txBody>
      </p:sp>
      <p:sp>
        <p:nvSpPr>
          <p:cNvPr id="500" name="Google Shape;500;p37">
            <a:extLst>
              <a:ext uri="{FF2B5EF4-FFF2-40B4-BE49-F238E27FC236}">
                <a16:creationId xmlns:a16="http://schemas.microsoft.com/office/drawing/2014/main" id="{DC00155D-6039-4A38-A981-D5E1AEDC2666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3845198" y="3084147"/>
            <a:ext cx="1489184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Validation</a:t>
            </a:r>
          </a:p>
        </p:txBody>
      </p:sp>
      <p:sp>
        <p:nvSpPr>
          <p:cNvPr id="501" name="Google Shape;501;p37">
            <a:extLst>
              <a:ext uri="{FF2B5EF4-FFF2-40B4-BE49-F238E27FC236}">
                <a16:creationId xmlns:a16="http://schemas.microsoft.com/office/drawing/2014/main" id="{0E81F0BE-3A23-D625-55E7-C1294CB0F3E8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215349" y="1433907"/>
            <a:ext cx="3272031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Removing extra spaces</a:t>
            </a:r>
          </a:p>
        </p:txBody>
      </p:sp>
      <p:cxnSp>
        <p:nvCxnSpPr>
          <p:cNvPr id="503" name="Google Shape;503;p37">
            <a:extLst>
              <a:ext uri="{FF2B5EF4-FFF2-40B4-BE49-F238E27FC236}">
                <a16:creationId xmlns:a16="http://schemas.microsoft.com/office/drawing/2014/main" id="{C9CBDDF4-400E-810E-AE41-43572D29E8CD}"/>
              </a:ext>
            </a:extLst>
          </p:cNvPr>
          <p:cNvCxnSpPr/>
          <p:nvPr/>
        </p:nvCxnSpPr>
        <p:spPr>
          <a:xfrm>
            <a:off x="2326923" y="1891107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37">
            <a:extLst>
              <a:ext uri="{FF2B5EF4-FFF2-40B4-BE49-F238E27FC236}">
                <a16:creationId xmlns:a16="http://schemas.microsoft.com/office/drawing/2014/main" id="{C0329542-A40B-F785-C7F6-C5928B95DEA8}"/>
              </a:ext>
            </a:extLst>
          </p:cNvPr>
          <p:cNvCxnSpPr/>
          <p:nvPr/>
        </p:nvCxnSpPr>
        <p:spPr>
          <a:xfrm>
            <a:off x="4235320" y="3534722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6" name="Google Shape;506;p37">
            <a:extLst>
              <a:ext uri="{FF2B5EF4-FFF2-40B4-BE49-F238E27FC236}">
                <a16:creationId xmlns:a16="http://schemas.microsoft.com/office/drawing/2014/main" id="{6FB2083D-CD6D-B592-B91D-8CD476A64F8E}"/>
              </a:ext>
            </a:extLst>
          </p:cNvPr>
          <p:cNvCxnSpPr/>
          <p:nvPr/>
        </p:nvCxnSpPr>
        <p:spPr>
          <a:xfrm>
            <a:off x="6510450" y="1891107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385;p35">
            <a:extLst>
              <a:ext uri="{FF2B5EF4-FFF2-40B4-BE49-F238E27FC236}">
                <a16:creationId xmlns:a16="http://schemas.microsoft.com/office/drawing/2014/main" id="{F2141F60-F9E5-999C-10DB-4BE763D52E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8225" y="278347"/>
            <a:ext cx="770255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05. Preprocessing the Text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47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"/>
          <p:cNvSpPr txBox="1">
            <a:spLocks noGrp="1"/>
          </p:cNvSpPr>
          <p:nvPr>
            <p:ph type="title"/>
          </p:nvPr>
        </p:nvSpPr>
        <p:spPr>
          <a:xfrm>
            <a:off x="4364000" y="771925"/>
            <a:ext cx="3781500" cy="109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Text-to-Speech?</a:t>
            </a:r>
            <a:endParaRPr dirty="0"/>
          </a:p>
        </p:txBody>
      </p:sp>
      <p:sp>
        <p:nvSpPr>
          <p:cNvPr id="324" name="Google Shape;324;p32"/>
          <p:cNvSpPr txBox="1">
            <a:spLocks noGrp="1"/>
          </p:cNvSpPr>
          <p:nvPr>
            <p:ph type="subTitle" idx="1"/>
          </p:nvPr>
        </p:nvSpPr>
        <p:spPr>
          <a:xfrm>
            <a:off x="4364000" y="1866025"/>
            <a:ext cx="37815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Text-to-Speech (TTS) that converts written text into spoken words., TTS systems generate natural-sounding speech from textual input, enabling computers and devices to "talk.“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 Input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Users provide text in various formats (e.g., documents, scripts, or typed input).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endParaRPr lang="en-US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Voice Output: The system produces synthesized speech, replicating human-like intonation and pronunciation.</a:t>
            </a:r>
          </a:p>
        </p:txBody>
      </p:sp>
      <p:pic>
        <p:nvPicPr>
          <p:cNvPr id="325" name="Google Shape;325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993" b="3984"/>
          <a:stretch/>
        </p:blipFill>
        <p:spPr>
          <a:xfrm>
            <a:off x="998500" y="539500"/>
            <a:ext cx="2760600" cy="40644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614B5074-EC18-0DB8-32AF-26804E9C4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321AC27D-F8D6-79E3-B5E4-F7DFD0F74631}"/>
              </a:ext>
            </a:extLst>
          </p:cNvPr>
          <p:cNvSpPr txBox="1">
            <a:spLocks/>
          </p:cNvSpPr>
          <p:nvPr/>
        </p:nvSpPr>
        <p:spPr>
          <a:xfrm>
            <a:off x="1435224" y="1528314"/>
            <a:ext cx="1288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Description</a:t>
            </a:r>
          </a:p>
        </p:txBody>
      </p:sp>
      <p:sp>
        <p:nvSpPr>
          <p:cNvPr id="3" name="Google Shape;388;p35">
            <a:extLst>
              <a:ext uri="{FF2B5EF4-FFF2-40B4-BE49-F238E27FC236}">
                <a16:creationId xmlns:a16="http://schemas.microsoft.com/office/drawing/2014/main" id="{D08391AD-FFA7-324E-F1CD-F6409048B9E8}"/>
              </a:ext>
            </a:extLst>
          </p:cNvPr>
          <p:cNvSpPr txBox="1">
            <a:spLocks/>
          </p:cNvSpPr>
          <p:nvPr/>
        </p:nvSpPr>
        <p:spPr>
          <a:xfrm>
            <a:off x="1411512" y="1934709"/>
            <a:ext cx="6273550" cy="637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The preprocess_for_tacotron.py script prepares the .wav files for use with the Fastpitch model.</a:t>
            </a:r>
          </a:p>
          <a:p>
            <a:pPr marL="0" indent="0" algn="l"/>
            <a:endParaRPr lang="en-US" dirty="0"/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AE43D413-B18A-A4D5-4EB4-0B511F5937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0284" y="219043"/>
            <a:ext cx="7843429" cy="13554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06. Preprocessing Audio Files for Fastpitch</a:t>
            </a:r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1877B066-C838-FE70-5254-009EDECEE453}"/>
              </a:ext>
            </a:extLst>
          </p:cNvPr>
          <p:cNvCxnSpPr>
            <a:cxnSpLocks/>
          </p:cNvCxnSpPr>
          <p:nvPr/>
        </p:nvCxnSpPr>
        <p:spPr>
          <a:xfrm>
            <a:off x="1500538" y="1922919"/>
            <a:ext cx="109195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386;p35">
            <a:extLst>
              <a:ext uri="{FF2B5EF4-FFF2-40B4-BE49-F238E27FC236}">
                <a16:creationId xmlns:a16="http://schemas.microsoft.com/office/drawing/2014/main" id="{3383FDBD-8757-EF94-99E7-93C0D6EFED04}"/>
              </a:ext>
            </a:extLst>
          </p:cNvPr>
          <p:cNvSpPr txBox="1">
            <a:spLocks/>
          </p:cNvSpPr>
          <p:nvPr/>
        </p:nvSpPr>
        <p:spPr>
          <a:xfrm>
            <a:off x="1500538" y="2571750"/>
            <a:ext cx="100396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Process</a:t>
            </a:r>
          </a:p>
        </p:txBody>
      </p:sp>
      <p:cxnSp>
        <p:nvCxnSpPr>
          <p:cNvPr id="6" name="Google Shape;393;p35">
            <a:extLst>
              <a:ext uri="{FF2B5EF4-FFF2-40B4-BE49-F238E27FC236}">
                <a16:creationId xmlns:a16="http://schemas.microsoft.com/office/drawing/2014/main" id="{2267FD6E-3DBE-4242-E29E-F25F80830984}"/>
              </a:ext>
            </a:extLst>
          </p:cNvPr>
          <p:cNvCxnSpPr>
            <a:cxnSpLocks/>
          </p:cNvCxnSpPr>
          <p:nvPr/>
        </p:nvCxnSpPr>
        <p:spPr>
          <a:xfrm>
            <a:off x="1500538" y="2986314"/>
            <a:ext cx="95043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388;p35">
            <a:extLst>
              <a:ext uri="{FF2B5EF4-FFF2-40B4-BE49-F238E27FC236}">
                <a16:creationId xmlns:a16="http://schemas.microsoft.com/office/drawing/2014/main" id="{9A831806-2561-5E3B-5592-9FEB76410FDD}"/>
              </a:ext>
            </a:extLst>
          </p:cNvPr>
          <p:cNvSpPr txBox="1">
            <a:spLocks/>
          </p:cNvSpPr>
          <p:nvPr/>
        </p:nvSpPr>
        <p:spPr>
          <a:xfrm>
            <a:off x="1411512" y="3010849"/>
            <a:ext cx="6531178" cy="1913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342900" indent="-342900" algn="l">
              <a:buFont typeface="+mj-lt"/>
              <a:buAutoNum type="arabicPeriod"/>
            </a:pPr>
            <a:r>
              <a:rPr lang="en-US" dirty="0"/>
              <a:t>Sample Rate Conversion: Reads all .wav files at a sample rate of 22050 Hz, which is required by </a:t>
            </a:r>
            <a:r>
              <a:rPr lang="en-US" sz="1600" dirty="0"/>
              <a:t>Fastpitch</a:t>
            </a:r>
            <a:r>
              <a:rPr lang="en-US" dirty="0"/>
              <a:t> 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Silence Trimming: Removes any silent segments from the audio files.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Normalization: Normalizes the audio files to ensure consistent volume levels.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Saving: Saves the processed .wav files for use in training. </a:t>
            </a:r>
          </a:p>
          <a:p>
            <a:pPr marL="342900" indent="-34290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560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9B14BB5B-2A6A-F37D-CA8A-6ED0105F2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8A7612E7-357B-65F1-B799-913C9B45C81E}"/>
              </a:ext>
            </a:extLst>
          </p:cNvPr>
          <p:cNvSpPr txBox="1">
            <a:spLocks/>
          </p:cNvSpPr>
          <p:nvPr/>
        </p:nvSpPr>
        <p:spPr>
          <a:xfrm>
            <a:off x="1524250" y="1603830"/>
            <a:ext cx="123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Description</a:t>
            </a:r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F96CDF96-EAAF-F709-5759-2B93FC53E2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4043" y="378142"/>
            <a:ext cx="8315914" cy="13446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07. Adding Titles to WAV Files</a:t>
            </a:r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01B46C46-94E2-CB17-4E9D-AAB5EDBDF2AB}"/>
              </a:ext>
            </a:extLst>
          </p:cNvPr>
          <p:cNvCxnSpPr>
            <a:cxnSpLocks/>
          </p:cNvCxnSpPr>
          <p:nvPr/>
        </p:nvCxnSpPr>
        <p:spPr>
          <a:xfrm>
            <a:off x="1524250" y="2038256"/>
            <a:ext cx="11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386;p35">
            <a:extLst>
              <a:ext uri="{FF2B5EF4-FFF2-40B4-BE49-F238E27FC236}">
                <a16:creationId xmlns:a16="http://schemas.microsoft.com/office/drawing/2014/main" id="{BC912CA0-2A54-8E76-8AA2-CD48362C48B2}"/>
              </a:ext>
            </a:extLst>
          </p:cNvPr>
          <p:cNvSpPr txBox="1">
            <a:spLocks/>
          </p:cNvSpPr>
          <p:nvPr/>
        </p:nvSpPr>
        <p:spPr>
          <a:xfrm>
            <a:off x="1524250" y="3188252"/>
            <a:ext cx="2400050" cy="414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Why is this necessary?</a:t>
            </a:r>
          </a:p>
        </p:txBody>
      </p:sp>
      <p:cxnSp>
        <p:nvCxnSpPr>
          <p:cNvPr id="6" name="Google Shape;393;p35">
            <a:extLst>
              <a:ext uri="{FF2B5EF4-FFF2-40B4-BE49-F238E27FC236}">
                <a16:creationId xmlns:a16="http://schemas.microsoft.com/office/drawing/2014/main" id="{9509DED3-8108-0416-D3ED-D8F3C3A49DF2}"/>
              </a:ext>
            </a:extLst>
          </p:cNvPr>
          <p:cNvCxnSpPr>
            <a:cxnSpLocks/>
          </p:cNvCxnSpPr>
          <p:nvPr/>
        </p:nvCxnSpPr>
        <p:spPr>
          <a:xfrm>
            <a:off x="1524250" y="3587771"/>
            <a:ext cx="173965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388;p35">
            <a:extLst>
              <a:ext uri="{FF2B5EF4-FFF2-40B4-BE49-F238E27FC236}">
                <a16:creationId xmlns:a16="http://schemas.microsoft.com/office/drawing/2014/main" id="{1CA21B91-6C56-5AD8-D27E-89F793ACA294}"/>
              </a:ext>
            </a:extLst>
          </p:cNvPr>
          <p:cNvSpPr txBox="1">
            <a:spLocks/>
          </p:cNvSpPr>
          <p:nvPr/>
        </p:nvSpPr>
        <p:spPr>
          <a:xfrm>
            <a:off x="1458936" y="3621448"/>
            <a:ext cx="6531178" cy="114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The Fastpitch model requires a Title column in the dataset to process the audio files correctly.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This script populates the previously empty Title column in the dataset with the appropriate values. </a:t>
            </a:r>
          </a:p>
        </p:txBody>
      </p:sp>
      <p:sp>
        <p:nvSpPr>
          <p:cNvPr id="14" name="Google Shape;388;p35">
            <a:extLst>
              <a:ext uri="{FF2B5EF4-FFF2-40B4-BE49-F238E27FC236}">
                <a16:creationId xmlns:a16="http://schemas.microsoft.com/office/drawing/2014/main" id="{D54F2030-B2AC-05BA-94E8-F43464E37B35}"/>
              </a:ext>
            </a:extLst>
          </p:cNvPr>
          <p:cNvSpPr txBox="1">
            <a:spLocks/>
          </p:cNvSpPr>
          <p:nvPr/>
        </p:nvSpPr>
        <p:spPr>
          <a:xfrm>
            <a:off x="1458936" y="2062129"/>
            <a:ext cx="6531178" cy="1111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The add_titles_to_wavs.py script ensures that each .wav file has a corresponding title.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The title is set to match the exact name of the .wav file (e.g., 1.wav will have the title 1).</a:t>
            </a:r>
          </a:p>
        </p:txBody>
      </p:sp>
    </p:spTree>
    <p:extLst>
      <p:ext uri="{BB962C8B-B14F-4D97-AF65-F5344CB8AC3E}">
        <p14:creationId xmlns:p14="http://schemas.microsoft.com/office/powerpoint/2010/main" val="27582133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6DFA82DF-4394-2144-9E71-C8156D2B6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CDB53BB6-0907-4702-D426-D1DEAE3132EF}"/>
              </a:ext>
            </a:extLst>
          </p:cNvPr>
          <p:cNvSpPr txBox="1">
            <a:spLocks/>
          </p:cNvSpPr>
          <p:nvPr/>
        </p:nvSpPr>
        <p:spPr>
          <a:xfrm>
            <a:off x="1477986" y="1291048"/>
            <a:ext cx="2605314" cy="609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algn="l"/>
            <a:r>
              <a:rPr lang="en-US" b="1" dirty="0"/>
              <a:t>What are Mel Spectrograms?</a:t>
            </a:r>
            <a:endParaRPr lang="en-US" dirty="0"/>
          </a:p>
        </p:txBody>
      </p:sp>
      <p:sp>
        <p:nvSpPr>
          <p:cNvPr id="3" name="Google Shape;388;p35">
            <a:extLst>
              <a:ext uri="{FF2B5EF4-FFF2-40B4-BE49-F238E27FC236}">
                <a16:creationId xmlns:a16="http://schemas.microsoft.com/office/drawing/2014/main" id="{4DC2C254-D244-DA3E-B94A-25FD27559629}"/>
              </a:ext>
            </a:extLst>
          </p:cNvPr>
          <p:cNvSpPr txBox="1">
            <a:spLocks/>
          </p:cNvSpPr>
          <p:nvPr/>
        </p:nvSpPr>
        <p:spPr>
          <a:xfrm>
            <a:off x="1526972" y="1916835"/>
            <a:ext cx="6283528" cy="879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 visual representation of audio frequencies over time, mapped to the Mel scale, which reflects how humans perceive sound.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Used as input features for speech models like </a:t>
            </a:r>
            <a:r>
              <a:rPr lang="en-US" dirty="0" err="1"/>
              <a:t>Tacotron</a:t>
            </a:r>
            <a:r>
              <a:rPr lang="en-US" dirty="0"/>
              <a:t> 2 because they capture key speech characteristics like pitch and tone. </a:t>
            </a:r>
          </a:p>
          <a:p>
            <a:pPr marL="0" indent="0" algn="l"/>
            <a:endParaRPr lang="en-US" dirty="0"/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02A94B9B-5CE6-0DC3-EEC8-83DD1D931C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05642" y="-6229"/>
            <a:ext cx="5811679" cy="1297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4000" dirty="0"/>
              <a:t>08. Extracting </a:t>
            </a:r>
            <a:r>
              <a:rPr lang="en-US" sz="4000" dirty="0" err="1"/>
              <a:t>MelSpectrograms</a:t>
            </a:r>
            <a:endParaRPr lang="en-US" sz="4000" dirty="0"/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E999286A-C111-5901-A83E-2D719DC46E7B}"/>
              </a:ext>
            </a:extLst>
          </p:cNvPr>
          <p:cNvCxnSpPr>
            <a:cxnSpLocks/>
          </p:cNvCxnSpPr>
          <p:nvPr/>
        </p:nvCxnSpPr>
        <p:spPr>
          <a:xfrm>
            <a:off x="1686378" y="1900732"/>
            <a:ext cx="122827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386;p35">
            <a:extLst>
              <a:ext uri="{FF2B5EF4-FFF2-40B4-BE49-F238E27FC236}">
                <a16:creationId xmlns:a16="http://schemas.microsoft.com/office/drawing/2014/main" id="{06FB1B64-B18E-81AF-FA7D-488E3F6AFBA5}"/>
              </a:ext>
            </a:extLst>
          </p:cNvPr>
          <p:cNvSpPr txBox="1">
            <a:spLocks/>
          </p:cNvSpPr>
          <p:nvPr/>
        </p:nvSpPr>
        <p:spPr>
          <a:xfrm>
            <a:off x="1477986" y="3242768"/>
            <a:ext cx="3301750" cy="412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algn="l"/>
            <a:r>
              <a:rPr lang="en-US" dirty="0"/>
              <a:t>What Does extract_f0.py Do?</a:t>
            </a:r>
          </a:p>
        </p:txBody>
      </p:sp>
      <p:cxnSp>
        <p:nvCxnSpPr>
          <p:cNvPr id="8" name="Google Shape;393;p35">
            <a:extLst>
              <a:ext uri="{FF2B5EF4-FFF2-40B4-BE49-F238E27FC236}">
                <a16:creationId xmlns:a16="http://schemas.microsoft.com/office/drawing/2014/main" id="{C66AC1B2-A53D-88B8-354B-D60C0831D67C}"/>
              </a:ext>
            </a:extLst>
          </p:cNvPr>
          <p:cNvCxnSpPr>
            <a:cxnSpLocks/>
          </p:cNvCxnSpPr>
          <p:nvPr/>
        </p:nvCxnSpPr>
        <p:spPr>
          <a:xfrm>
            <a:off x="1686378" y="3655602"/>
            <a:ext cx="224628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388;p35">
            <a:extLst>
              <a:ext uri="{FF2B5EF4-FFF2-40B4-BE49-F238E27FC236}">
                <a16:creationId xmlns:a16="http://schemas.microsoft.com/office/drawing/2014/main" id="{A4D27733-216D-62F4-E9CF-17018B3BD355}"/>
              </a:ext>
            </a:extLst>
          </p:cNvPr>
          <p:cNvSpPr txBox="1">
            <a:spLocks/>
          </p:cNvSpPr>
          <p:nvPr/>
        </p:nvSpPr>
        <p:spPr>
          <a:xfrm>
            <a:off x="1526972" y="3720512"/>
            <a:ext cx="6283528" cy="1342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Processes .wav files at 22050 Hz.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Converts audio into Mel spectrograms using a Short-Time Fourier Transform (STFT).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Optionally extracts pitch features (F0).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Saves the results in a format usable by the model. </a:t>
            </a:r>
          </a:p>
        </p:txBody>
      </p:sp>
    </p:spTree>
    <p:extLst>
      <p:ext uri="{BB962C8B-B14F-4D97-AF65-F5344CB8AC3E}">
        <p14:creationId xmlns:p14="http://schemas.microsoft.com/office/powerpoint/2010/main" val="2971455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320A8BE2-D75D-FC38-3174-4C6089615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>
            <a:extLst>
              <a:ext uri="{FF2B5EF4-FFF2-40B4-BE49-F238E27FC236}">
                <a16:creationId xmlns:a16="http://schemas.microsoft.com/office/drawing/2014/main" id="{3B35883A-4CF0-5927-7A6E-EFA827B0623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3102" y="1931736"/>
            <a:ext cx="4511057" cy="819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Loading the </a:t>
            </a:r>
            <a:r>
              <a:rPr lang="en-US" sz="1400" dirty="0" err="1"/>
              <a:t>Vowelizer</a:t>
            </a:r>
            <a:r>
              <a:rPr lang="en-US" sz="1400" dirty="0"/>
              <a:t>: The </a:t>
            </a:r>
            <a:r>
              <a:rPr lang="en-US" sz="1400" dirty="0" err="1"/>
              <a:t>Shakkelha</a:t>
            </a:r>
            <a:r>
              <a:rPr lang="en-US" sz="1400" dirty="0"/>
              <a:t> tool is used to add Arabic diacritics (</a:t>
            </a:r>
            <a:r>
              <a:rPr lang="en-US" sz="1400" dirty="0" err="1"/>
              <a:t>tashkeel</a:t>
            </a:r>
            <a:r>
              <a:rPr lang="en-US" sz="1400" dirty="0"/>
              <a:t>) to the text, converting plain Arabic into </a:t>
            </a:r>
            <a:r>
              <a:rPr lang="en-US" sz="1400" dirty="0" err="1"/>
              <a:t>diacritized</a:t>
            </a:r>
            <a:r>
              <a:rPr lang="en-US" sz="1400" dirty="0"/>
              <a:t> text.</a:t>
            </a:r>
          </a:p>
        </p:txBody>
      </p:sp>
      <p:sp>
        <p:nvSpPr>
          <p:cNvPr id="493" name="Google Shape;493;p37">
            <a:extLst>
              <a:ext uri="{FF2B5EF4-FFF2-40B4-BE49-F238E27FC236}">
                <a16:creationId xmlns:a16="http://schemas.microsoft.com/office/drawing/2014/main" id="{A9BDF30C-BE82-5CB7-905B-DD9DC90AF277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631192" y="3607281"/>
            <a:ext cx="6174661" cy="8199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ctr"/>
            <a:r>
              <a:rPr lang="en-US" sz="1400" dirty="0"/>
              <a:t>The text file is reformatted to match the input requirements of the model. </a:t>
            </a:r>
          </a:p>
          <a:p>
            <a:pPr marL="152400" indent="0" algn="ctr"/>
            <a:r>
              <a:rPr lang="en-US" sz="1400" dirty="0"/>
              <a:t>For </a:t>
            </a:r>
            <a:r>
              <a:rPr lang="en-US" sz="1400" dirty="0" err="1"/>
              <a:t>example:Original</a:t>
            </a:r>
            <a:r>
              <a:rPr lang="en-US" sz="1400" dirty="0"/>
              <a:t> format: wavs/1.wav|</a:t>
            </a:r>
            <a:r>
              <a:rPr lang="ar-EG" sz="1400" dirty="0"/>
              <a:t>اهلا</a:t>
            </a:r>
            <a:r>
              <a:rPr lang="en-US" sz="1400" dirty="0"/>
              <a:t> </a:t>
            </a:r>
          </a:p>
          <a:p>
            <a:pPr marL="152400" indent="0" algn="ctr"/>
            <a:r>
              <a:rPr lang="en-US" sz="1400" dirty="0"/>
              <a:t>Reformatted: "1.wav" "</a:t>
            </a:r>
            <a:r>
              <a:rPr lang="en-US" sz="1400" dirty="0" err="1"/>
              <a:t>ahlan</a:t>
            </a:r>
            <a:r>
              <a:rPr lang="en-US" sz="1400" dirty="0"/>
              <a:t>“</a:t>
            </a:r>
          </a:p>
        </p:txBody>
      </p:sp>
      <p:sp>
        <p:nvSpPr>
          <p:cNvPr id="494" name="Google Shape;494;p37">
            <a:extLst>
              <a:ext uri="{FF2B5EF4-FFF2-40B4-BE49-F238E27FC236}">
                <a16:creationId xmlns:a16="http://schemas.microsoft.com/office/drawing/2014/main" id="{950C2C27-35F0-E0A8-4F17-ED42D016CF33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215350" y="1900050"/>
            <a:ext cx="3141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Cleans up unnecessary spaces within the transcriptions.</a:t>
            </a:r>
          </a:p>
        </p:txBody>
      </p:sp>
      <p:sp>
        <p:nvSpPr>
          <p:cNvPr id="495" name="Google Shape;495;p37">
            <a:extLst>
              <a:ext uri="{FF2B5EF4-FFF2-40B4-BE49-F238E27FC236}">
                <a16:creationId xmlns:a16="http://schemas.microsoft.com/office/drawing/2014/main" id="{08FB21CE-3F64-88EC-21EB-8A67D17659B0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1631193" y="1474536"/>
            <a:ext cx="2004716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 err="1"/>
              <a:t>Vowelization</a:t>
            </a:r>
            <a:endParaRPr lang="en-US" dirty="0"/>
          </a:p>
        </p:txBody>
      </p:sp>
      <p:sp>
        <p:nvSpPr>
          <p:cNvPr id="500" name="Google Shape;500;p37">
            <a:extLst>
              <a:ext uri="{FF2B5EF4-FFF2-40B4-BE49-F238E27FC236}">
                <a16:creationId xmlns:a16="http://schemas.microsoft.com/office/drawing/2014/main" id="{AC6E9C87-F622-6341-0D56-E5302C8EDE0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2864153" y="3115231"/>
            <a:ext cx="3415694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Formatting for the Model</a:t>
            </a:r>
          </a:p>
        </p:txBody>
      </p:sp>
      <p:sp>
        <p:nvSpPr>
          <p:cNvPr id="501" name="Google Shape;501;p37">
            <a:extLst>
              <a:ext uri="{FF2B5EF4-FFF2-40B4-BE49-F238E27FC236}">
                <a16:creationId xmlns:a16="http://schemas.microsoft.com/office/drawing/2014/main" id="{30308E75-64DA-EE5F-6E09-8370B3DB198A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215349" y="1219407"/>
            <a:ext cx="3415695" cy="6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ctr"/>
            <a:r>
              <a:rPr lang="en-US" b="1" dirty="0"/>
              <a:t>Transliteration to Buckwalter Format</a:t>
            </a:r>
            <a:endParaRPr lang="en-US" dirty="0"/>
          </a:p>
        </p:txBody>
      </p:sp>
      <p:cxnSp>
        <p:nvCxnSpPr>
          <p:cNvPr id="503" name="Google Shape;503;p37">
            <a:extLst>
              <a:ext uri="{FF2B5EF4-FFF2-40B4-BE49-F238E27FC236}">
                <a16:creationId xmlns:a16="http://schemas.microsoft.com/office/drawing/2014/main" id="{A6E5D863-F5EF-6EDF-0E01-B407B28CECEE}"/>
              </a:ext>
            </a:extLst>
          </p:cNvPr>
          <p:cNvCxnSpPr/>
          <p:nvPr/>
        </p:nvCxnSpPr>
        <p:spPr>
          <a:xfrm>
            <a:off x="2326923" y="1891107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37">
            <a:extLst>
              <a:ext uri="{FF2B5EF4-FFF2-40B4-BE49-F238E27FC236}">
                <a16:creationId xmlns:a16="http://schemas.microsoft.com/office/drawing/2014/main" id="{4409D97A-9B4A-14D4-1024-494376E794D6}"/>
              </a:ext>
            </a:extLst>
          </p:cNvPr>
          <p:cNvCxnSpPr/>
          <p:nvPr/>
        </p:nvCxnSpPr>
        <p:spPr>
          <a:xfrm>
            <a:off x="4235320" y="3534722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6" name="Google Shape;506;p37">
            <a:extLst>
              <a:ext uri="{FF2B5EF4-FFF2-40B4-BE49-F238E27FC236}">
                <a16:creationId xmlns:a16="http://schemas.microsoft.com/office/drawing/2014/main" id="{634B114D-9A7F-0951-B7E2-4FFAF00092EE}"/>
              </a:ext>
            </a:extLst>
          </p:cNvPr>
          <p:cNvCxnSpPr/>
          <p:nvPr/>
        </p:nvCxnSpPr>
        <p:spPr>
          <a:xfrm>
            <a:off x="6510450" y="1891107"/>
            <a:ext cx="5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385;p35">
            <a:extLst>
              <a:ext uri="{FF2B5EF4-FFF2-40B4-BE49-F238E27FC236}">
                <a16:creationId xmlns:a16="http://schemas.microsoft.com/office/drawing/2014/main" id="{4263C008-984A-93E9-1386-D1E5A711F2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8225" y="278347"/>
            <a:ext cx="770255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09. Text Preprocessing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858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10A8C438-B8E9-8C36-AB66-79F4FA1AA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774217A4-19A4-BB4F-90D2-46F393098AEB}"/>
              </a:ext>
            </a:extLst>
          </p:cNvPr>
          <p:cNvSpPr txBox="1">
            <a:spLocks/>
          </p:cNvSpPr>
          <p:nvPr/>
        </p:nvSpPr>
        <p:spPr>
          <a:xfrm>
            <a:off x="1524250" y="1680142"/>
            <a:ext cx="134533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Description</a:t>
            </a:r>
          </a:p>
        </p:txBody>
      </p:sp>
      <p:sp>
        <p:nvSpPr>
          <p:cNvPr id="3" name="Google Shape;388;p35">
            <a:extLst>
              <a:ext uri="{FF2B5EF4-FFF2-40B4-BE49-F238E27FC236}">
                <a16:creationId xmlns:a16="http://schemas.microsoft.com/office/drawing/2014/main" id="{0358B8A6-B508-FA91-9125-ABC799F7EDFE}"/>
              </a:ext>
            </a:extLst>
          </p:cNvPr>
          <p:cNvSpPr txBox="1">
            <a:spLocks/>
          </p:cNvSpPr>
          <p:nvPr/>
        </p:nvSpPr>
        <p:spPr>
          <a:xfrm>
            <a:off x="1524250" y="2137342"/>
            <a:ext cx="5976804" cy="2739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After transliterating Arabic text to Buckwalter (e.g., "</a:t>
            </a:r>
            <a:r>
              <a:rPr lang="en-US" dirty="0" err="1"/>
              <a:t>ahlan</a:t>
            </a:r>
            <a:r>
              <a:rPr lang="en-US" dirty="0"/>
              <a:t>"), the text is further converted into phonemes, which represent the sounds of the words.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/>
              <a:t>For example: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Buckwalter: </a:t>
            </a:r>
            <a:r>
              <a:rPr lang="en-US" dirty="0" err="1"/>
              <a:t>ahlan</a:t>
            </a:r>
            <a:r>
              <a:rPr lang="en-US" dirty="0"/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Phonemes: ʔ-a-h-l-a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r>
              <a:rPr lang="en-US" dirty="0"/>
              <a:t>Phonemes use specialized characters to capture the precise pronunciation, making them suitable as input for the model.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1592B527-9E36-13DE-3469-F14FFDDA50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0285" y="367371"/>
            <a:ext cx="7843429" cy="13554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10. Converting Buckwalter to Phonemes</a:t>
            </a:r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E0AC9BE3-E2E8-FF2E-5FAB-8F8FD2EED5FA}"/>
              </a:ext>
            </a:extLst>
          </p:cNvPr>
          <p:cNvCxnSpPr>
            <a:cxnSpLocks/>
          </p:cNvCxnSpPr>
          <p:nvPr/>
        </p:nvCxnSpPr>
        <p:spPr>
          <a:xfrm>
            <a:off x="1524250" y="2094706"/>
            <a:ext cx="95043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858435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>
          <a:extLst>
            <a:ext uri="{FF2B5EF4-FFF2-40B4-BE49-F238E27FC236}">
              <a16:creationId xmlns:a16="http://schemas.microsoft.com/office/drawing/2014/main" id="{FF1545F2-8DD1-592F-91DB-0879B6BF6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">
            <a:extLst>
              <a:ext uri="{FF2B5EF4-FFF2-40B4-BE49-F238E27FC236}">
                <a16:creationId xmlns:a16="http://schemas.microsoft.com/office/drawing/2014/main" id="{EA4FA4B9-A1C4-967F-BE84-079C9C901B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47200" y="876050"/>
            <a:ext cx="606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04. Models</a:t>
            </a:r>
            <a:endParaRPr sz="4800" dirty="0"/>
          </a:p>
        </p:txBody>
      </p:sp>
      <p:sp>
        <p:nvSpPr>
          <p:cNvPr id="300" name="Google Shape;300;p31">
            <a:extLst>
              <a:ext uri="{FF2B5EF4-FFF2-40B4-BE49-F238E27FC236}">
                <a16:creationId xmlns:a16="http://schemas.microsoft.com/office/drawing/2014/main" id="{C3ED9B52-F896-8112-568A-66EB6F801DA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035294" y="2524714"/>
            <a:ext cx="824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302" name="Google Shape;302;p31">
            <a:extLst>
              <a:ext uri="{FF2B5EF4-FFF2-40B4-BE49-F238E27FC236}">
                <a16:creationId xmlns:a16="http://schemas.microsoft.com/office/drawing/2014/main" id="{74EB862C-90F4-58D1-5B72-7258F18AAA69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4892581" y="2524714"/>
            <a:ext cx="824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306" name="Google Shape;306;p31">
            <a:extLst>
              <a:ext uri="{FF2B5EF4-FFF2-40B4-BE49-F238E27FC236}">
                <a16:creationId xmlns:a16="http://schemas.microsoft.com/office/drawing/2014/main" id="{AAA068AB-3257-6856-E149-8C2FD11636C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02919" y="2524714"/>
            <a:ext cx="2297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Tacotron</a:t>
            </a:r>
            <a:r>
              <a:rPr lang="en-US" dirty="0"/>
              <a:t> 2</a:t>
            </a:r>
          </a:p>
        </p:txBody>
      </p:sp>
      <p:sp>
        <p:nvSpPr>
          <p:cNvPr id="307" name="Google Shape;307;p31">
            <a:extLst>
              <a:ext uri="{FF2B5EF4-FFF2-40B4-BE49-F238E27FC236}">
                <a16:creationId xmlns:a16="http://schemas.microsoft.com/office/drawing/2014/main" id="{3D6C48EC-6CD1-8172-6E73-7C152C38F227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60206" y="2524714"/>
            <a:ext cx="2296999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FastPitch</a:t>
            </a:r>
            <a:endParaRPr lang="en-US" dirty="0"/>
          </a:p>
        </p:txBody>
      </p:sp>
      <p:cxnSp>
        <p:nvCxnSpPr>
          <p:cNvPr id="312" name="Google Shape;312;p31">
            <a:extLst>
              <a:ext uri="{FF2B5EF4-FFF2-40B4-BE49-F238E27FC236}">
                <a16:creationId xmlns:a16="http://schemas.microsoft.com/office/drawing/2014/main" id="{123A634F-0EE7-0FDB-36AA-7B71560C0851}"/>
              </a:ext>
            </a:extLst>
          </p:cNvPr>
          <p:cNvCxnSpPr>
            <a:cxnSpLocks/>
          </p:cNvCxnSpPr>
          <p:nvPr/>
        </p:nvCxnSpPr>
        <p:spPr>
          <a:xfrm>
            <a:off x="2889107" y="2524714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31">
            <a:extLst>
              <a:ext uri="{FF2B5EF4-FFF2-40B4-BE49-F238E27FC236}">
                <a16:creationId xmlns:a16="http://schemas.microsoft.com/office/drawing/2014/main" id="{0EEF7F5B-1144-CA7C-3BF4-05675536BC8D}"/>
              </a:ext>
            </a:extLst>
          </p:cNvPr>
          <p:cNvCxnSpPr>
            <a:cxnSpLocks/>
          </p:cNvCxnSpPr>
          <p:nvPr/>
        </p:nvCxnSpPr>
        <p:spPr>
          <a:xfrm>
            <a:off x="5746394" y="2524714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8" name="Google Shape;318;p31">
            <a:extLst>
              <a:ext uri="{FF2B5EF4-FFF2-40B4-BE49-F238E27FC236}">
                <a16:creationId xmlns:a16="http://schemas.microsoft.com/office/drawing/2014/main" id="{5145D85C-DBBA-60DD-9214-DDF3B2B714B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4302" t="13395" r="14294" b="13403"/>
          <a:stretch/>
        </p:blipFill>
        <p:spPr>
          <a:xfrm>
            <a:off x="7396975" y="2509875"/>
            <a:ext cx="824051" cy="8448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Google Shape;312;p31">
            <a:extLst>
              <a:ext uri="{FF2B5EF4-FFF2-40B4-BE49-F238E27FC236}">
                <a16:creationId xmlns:a16="http://schemas.microsoft.com/office/drawing/2014/main" id="{5CF23413-4ADA-6EB8-A483-7C20FF97EF61}"/>
              </a:ext>
            </a:extLst>
          </p:cNvPr>
          <p:cNvCxnSpPr>
            <a:cxnSpLocks/>
          </p:cNvCxnSpPr>
          <p:nvPr/>
        </p:nvCxnSpPr>
        <p:spPr>
          <a:xfrm>
            <a:off x="3315629" y="1716380"/>
            <a:ext cx="293648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90996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>
          <a:extLst>
            <a:ext uri="{FF2B5EF4-FFF2-40B4-BE49-F238E27FC236}">
              <a16:creationId xmlns:a16="http://schemas.microsoft.com/office/drawing/2014/main" id="{CDB4392D-B881-CA52-9B00-BE65A3F6E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45">
            <a:extLst>
              <a:ext uri="{FF2B5EF4-FFF2-40B4-BE49-F238E27FC236}">
                <a16:creationId xmlns:a16="http://schemas.microsoft.com/office/drawing/2014/main" id="{695C4D93-78F7-C806-F9B7-6087886AF0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866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Models</a:t>
            </a:r>
            <a:endParaRPr dirty="0"/>
          </a:p>
        </p:txBody>
      </p:sp>
      <p:sp>
        <p:nvSpPr>
          <p:cNvPr id="790" name="Google Shape;790;p45">
            <a:extLst>
              <a:ext uri="{FF2B5EF4-FFF2-40B4-BE49-F238E27FC236}">
                <a16:creationId xmlns:a16="http://schemas.microsoft.com/office/drawing/2014/main" id="{749AE66A-1373-8B83-259C-A2EB1D05BBD0}"/>
              </a:ext>
            </a:extLst>
          </p:cNvPr>
          <p:cNvSpPr txBox="1"/>
          <p:nvPr/>
        </p:nvSpPr>
        <p:spPr>
          <a:xfrm>
            <a:off x="970925" y="1047334"/>
            <a:ext cx="42813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rPr>
              <a:t>Tacotron</a:t>
            </a:r>
            <a:r>
              <a:rPr lang="en-US" sz="1800" b="1" dirty="0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rPr>
              <a:t> 2</a:t>
            </a:r>
          </a:p>
        </p:txBody>
      </p:sp>
      <p:sp>
        <p:nvSpPr>
          <p:cNvPr id="791" name="Google Shape;791;p45">
            <a:extLst>
              <a:ext uri="{FF2B5EF4-FFF2-40B4-BE49-F238E27FC236}">
                <a16:creationId xmlns:a16="http://schemas.microsoft.com/office/drawing/2014/main" id="{AF275C69-0BE8-73F2-66FF-7F87317FA7B8}"/>
              </a:ext>
            </a:extLst>
          </p:cNvPr>
          <p:cNvSpPr txBox="1"/>
          <p:nvPr/>
        </p:nvSpPr>
        <p:spPr>
          <a:xfrm>
            <a:off x="970926" y="1402291"/>
            <a:ext cx="3459826" cy="1759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Loss Function: Mean Squared Error (MSE)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Epochs: 12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Metrics: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Training Loss: 2.9478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Gradient Norm: 2.0667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Validation Loss: 2.5164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Performance: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Worst in terms of naturalness and speech clarity.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92" name="Google Shape;792;p45">
            <a:extLst>
              <a:ext uri="{FF2B5EF4-FFF2-40B4-BE49-F238E27FC236}">
                <a16:creationId xmlns:a16="http://schemas.microsoft.com/office/drawing/2014/main" id="{FE06A645-1E4B-72DB-E2B9-468B864F05C9}"/>
              </a:ext>
            </a:extLst>
          </p:cNvPr>
          <p:cNvSpPr txBox="1"/>
          <p:nvPr/>
        </p:nvSpPr>
        <p:spPr>
          <a:xfrm>
            <a:off x="4625035" y="1065868"/>
            <a:ext cx="42813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rPr>
              <a:t>FastPitch</a:t>
            </a:r>
            <a:r>
              <a:rPr lang="en-US" sz="1800" b="1" dirty="0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rPr>
              <a:t> (12 Epochs)</a:t>
            </a:r>
          </a:p>
        </p:txBody>
      </p:sp>
      <p:sp>
        <p:nvSpPr>
          <p:cNvPr id="793" name="Google Shape;793;p45">
            <a:extLst>
              <a:ext uri="{FF2B5EF4-FFF2-40B4-BE49-F238E27FC236}">
                <a16:creationId xmlns:a16="http://schemas.microsoft.com/office/drawing/2014/main" id="{3485A4FD-9730-B952-C37B-B59334EC2C7C}"/>
              </a:ext>
            </a:extLst>
          </p:cNvPr>
          <p:cNvSpPr txBox="1"/>
          <p:nvPr/>
        </p:nvSpPr>
        <p:spPr>
          <a:xfrm>
            <a:off x="4625035" y="1425508"/>
            <a:ext cx="4281300" cy="1510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Loss Function: Advanced Loss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Epochs: 12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Metrics: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Training Loss: 11.0213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Gradient Norm: 17.0301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Performance: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Second-best. Decent performance overall.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94" name="Google Shape;794;p45">
            <a:extLst>
              <a:ext uri="{FF2B5EF4-FFF2-40B4-BE49-F238E27FC236}">
                <a16:creationId xmlns:a16="http://schemas.microsoft.com/office/drawing/2014/main" id="{8D4F0604-7127-67B0-9A2D-0A538682C780}"/>
              </a:ext>
            </a:extLst>
          </p:cNvPr>
          <p:cNvSpPr txBox="1"/>
          <p:nvPr/>
        </p:nvSpPr>
        <p:spPr>
          <a:xfrm>
            <a:off x="2353677" y="3078883"/>
            <a:ext cx="42813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rPr>
              <a:t>FastPitch</a:t>
            </a:r>
            <a:r>
              <a:rPr lang="en-US" sz="1800" b="1" dirty="0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rPr>
              <a:t> (40 Epochs)</a:t>
            </a:r>
          </a:p>
        </p:txBody>
      </p:sp>
      <p:sp>
        <p:nvSpPr>
          <p:cNvPr id="795" name="Google Shape;795;p45">
            <a:extLst>
              <a:ext uri="{FF2B5EF4-FFF2-40B4-BE49-F238E27FC236}">
                <a16:creationId xmlns:a16="http://schemas.microsoft.com/office/drawing/2014/main" id="{535F0119-CAA3-DF85-91BE-A8BF3D2B9668}"/>
              </a:ext>
            </a:extLst>
          </p:cNvPr>
          <p:cNvSpPr txBox="1"/>
          <p:nvPr/>
        </p:nvSpPr>
        <p:spPr>
          <a:xfrm>
            <a:off x="2353677" y="3438517"/>
            <a:ext cx="4281300" cy="1512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Loss Function: Advanced Loss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Epochs: 40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Metrics: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Training Loss: 8.0658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Gradient Norm: 12.8098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Performance: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Best model in terms of naturalness and speech clarity.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96" name="Google Shape;796;p45">
            <a:extLst>
              <a:ext uri="{FF2B5EF4-FFF2-40B4-BE49-F238E27FC236}">
                <a16:creationId xmlns:a16="http://schemas.microsoft.com/office/drawing/2014/main" id="{B7FD5CDA-B75F-E9DA-7E35-516109D54E30}"/>
              </a:ext>
            </a:extLst>
          </p:cNvPr>
          <p:cNvSpPr/>
          <p:nvPr/>
        </p:nvSpPr>
        <p:spPr>
          <a:xfrm>
            <a:off x="713225" y="1130734"/>
            <a:ext cx="257700" cy="25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97" name="Google Shape;797;p45">
            <a:extLst>
              <a:ext uri="{FF2B5EF4-FFF2-40B4-BE49-F238E27FC236}">
                <a16:creationId xmlns:a16="http://schemas.microsoft.com/office/drawing/2014/main" id="{7010B607-37D1-6581-A39A-3DE570EE87FE}"/>
              </a:ext>
            </a:extLst>
          </p:cNvPr>
          <p:cNvSpPr/>
          <p:nvPr/>
        </p:nvSpPr>
        <p:spPr>
          <a:xfrm>
            <a:off x="2095977" y="3162283"/>
            <a:ext cx="257700" cy="25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98" name="Google Shape;798;p45">
            <a:extLst>
              <a:ext uri="{FF2B5EF4-FFF2-40B4-BE49-F238E27FC236}">
                <a16:creationId xmlns:a16="http://schemas.microsoft.com/office/drawing/2014/main" id="{D077ADEC-4D31-276D-D527-A923E0A32BC3}"/>
              </a:ext>
            </a:extLst>
          </p:cNvPr>
          <p:cNvSpPr/>
          <p:nvPr/>
        </p:nvSpPr>
        <p:spPr>
          <a:xfrm>
            <a:off x="4367335" y="1149268"/>
            <a:ext cx="257700" cy="257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cxnSp>
        <p:nvCxnSpPr>
          <p:cNvPr id="10" name="Google Shape;393;p35">
            <a:extLst>
              <a:ext uri="{FF2B5EF4-FFF2-40B4-BE49-F238E27FC236}">
                <a16:creationId xmlns:a16="http://schemas.microsoft.com/office/drawing/2014/main" id="{8C809B95-D2CB-7614-589A-7FD727586AFF}"/>
              </a:ext>
            </a:extLst>
          </p:cNvPr>
          <p:cNvCxnSpPr>
            <a:cxnSpLocks/>
          </p:cNvCxnSpPr>
          <p:nvPr/>
        </p:nvCxnSpPr>
        <p:spPr>
          <a:xfrm>
            <a:off x="4003800" y="897808"/>
            <a:ext cx="11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96543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39"/>
          <p:cNvSpPr txBox="1">
            <a:spLocks noGrp="1"/>
          </p:cNvSpPr>
          <p:nvPr>
            <p:ph type="title"/>
          </p:nvPr>
        </p:nvSpPr>
        <p:spPr>
          <a:xfrm>
            <a:off x="1284000" y="2283597"/>
            <a:ext cx="65760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05.Project Summary</a:t>
            </a:r>
            <a:endParaRPr dirty="0"/>
          </a:p>
        </p:txBody>
      </p:sp>
      <p:cxnSp>
        <p:nvCxnSpPr>
          <p:cNvPr id="590" name="Google Shape;590;p39"/>
          <p:cNvCxnSpPr/>
          <p:nvPr/>
        </p:nvCxnSpPr>
        <p:spPr>
          <a:xfrm>
            <a:off x="2346613" y="3423785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7D71B320-B95F-DEB4-485C-4B860CBC3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>
            <a:extLst>
              <a:ext uri="{FF2B5EF4-FFF2-40B4-BE49-F238E27FC236}">
                <a16:creationId xmlns:a16="http://schemas.microsoft.com/office/drawing/2014/main" id="{0C58F592-0DB3-F682-9307-253852BAB6D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2317" y="944838"/>
            <a:ext cx="4786120" cy="19152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/>
              <a:t>Cleaned and renamed .wav files and transcriptions for consistency.</a:t>
            </a:r>
          </a:p>
          <a:p>
            <a:pPr marL="342900" lvl="0" indent="-342900" 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/>
              <a:t>Preprocessed audio files (resampling, trimming silence, and normalization)</a:t>
            </a:r>
          </a:p>
          <a:p>
            <a:pPr marL="342900" lvl="0" indent="-342900" 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/>
              <a:t>text (</a:t>
            </a:r>
            <a:r>
              <a:rPr lang="en-US" sz="1400" dirty="0" err="1"/>
              <a:t>vowelization</a:t>
            </a:r>
            <a:r>
              <a:rPr lang="en-US" sz="1400" dirty="0"/>
              <a:t>, Buckwalter transliteration, and phoneme conversion).</a:t>
            </a:r>
          </a:p>
          <a:p>
            <a:pPr marL="342900" lvl="0" indent="-342900" 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/>
              <a:t>Extracted Mel spectrograms for audio features using extract_f0.py. </a:t>
            </a:r>
          </a:p>
          <a:p>
            <a:pPr marL="342900" lvl="0" indent="-342900" 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400" dirty="0"/>
          </a:p>
        </p:txBody>
      </p:sp>
      <p:sp>
        <p:nvSpPr>
          <p:cNvPr id="493" name="Google Shape;493;p37">
            <a:extLst>
              <a:ext uri="{FF2B5EF4-FFF2-40B4-BE49-F238E27FC236}">
                <a16:creationId xmlns:a16="http://schemas.microsoft.com/office/drawing/2014/main" id="{FD4B2ACC-20D8-AD82-2579-5A08BF708EA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871106" y="3624703"/>
            <a:ext cx="6174661" cy="8199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Tacotron</a:t>
            </a:r>
            <a:r>
              <a:rPr lang="en-US" sz="1400" dirty="0"/>
              <a:t> 2 (12 epochs): Least natural and clear.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FastPitch</a:t>
            </a:r>
            <a:r>
              <a:rPr lang="en-US" sz="1400" dirty="0"/>
              <a:t> (12 epochs): Moderate performance.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FastPitch</a:t>
            </a:r>
            <a:r>
              <a:rPr lang="en-US" sz="1400" dirty="0"/>
              <a:t> (40 epochs): Best in terms of naturalness and speech clarity. 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494" name="Google Shape;494;p37">
            <a:extLst>
              <a:ext uri="{FF2B5EF4-FFF2-40B4-BE49-F238E27FC236}">
                <a16:creationId xmlns:a16="http://schemas.microsoft.com/office/drawing/2014/main" id="{EEA54430-C425-D30C-9E7B-FF9EE7EF0203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326862" y="1168278"/>
            <a:ext cx="3534640" cy="14034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Structured text and audio data into formats compatible with the models.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Verified all data integrity before training.</a:t>
            </a:r>
          </a:p>
        </p:txBody>
      </p:sp>
      <p:sp>
        <p:nvSpPr>
          <p:cNvPr id="495" name="Google Shape;495;p37">
            <a:extLst>
              <a:ext uri="{FF2B5EF4-FFF2-40B4-BE49-F238E27FC236}">
                <a16:creationId xmlns:a16="http://schemas.microsoft.com/office/drawing/2014/main" id="{5333FD14-61B6-851F-D76C-C169ECAE9F6F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1473154" y="487636"/>
            <a:ext cx="2184446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Preprocessing</a:t>
            </a:r>
          </a:p>
        </p:txBody>
      </p:sp>
      <p:sp>
        <p:nvSpPr>
          <p:cNvPr id="500" name="Google Shape;500;p37">
            <a:extLst>
              <a:ext uri="{FF2B5EF4-FFF2-40B4-BE49-F238E27FC236}">
                <a16:creationId xmlns:a16="http://schemas.microsoft.com/office/drawing/2014/main" id="{86F531EB-ECC3-8B32-AEB4-65B9F2EF667B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2428252" y="3152250"/>
            <a:ext cx="4287496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Training and Fine-Tuning</a:t>
            </a:r>
          </a:p>
        </p:txBody>
      </p:sp>
      <p:sp>
        <p:nvSpPr>
          <p:cNvPr id="501" name="Google Shape;501;p37">
            <a:extLst>
              <a:ext uri="{FF2B5EF4-FFF2-40B4-BE49-F238E27FC236}">
                <a16:creationId xmlns:a16="http://schemas.microsoft.com/office/drawing/2014/main" id="{5B2B2060-7308-9640-BFF1-7F84A9E9B0CD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326861" y="487636"/>
            <a:ext cx="3415695" cy="6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ctr"/>
            <a:r>
              <a:rPr lang="en-US" b="1" dirty="0"/>
              <a:t>Text and Audio Data Preparation</a:t>
            </a:r>
            <a:endParaRPr lang="en-US" dirty="0"/>
          </a:p>
        </p:txBody>
      </p:sp>
      <p:cxnSp>
        <p:nvCxnSpPr>
          <p:cNvPr id="503" name="Google Shape;503;p37">
            <a:extLst>
              <a:ext uri="{FF2B5EF4-FFF2-40B4-BE49-F238E27FC236}">
                <a16:creationId xmlns:a16="http://schemas.microsoft.com/office/drawing/2014/main" id="{03F0D121-ABC6-77DA-8C09-37063626F69F}"/>
              </a:ext>
            </a:extLst>
          </p:cNvPr>
          <p:cNvCxnSpPr>
            <a:cxnSpLocks/>
          </p:cNvCxnSpPr>
          <p:nvPr/>
        </p:nvCxnSpPr>
        <p:spPr>
          <a:xfrm>
            <a:off x="1754459" y="904207"/>
            <a:ext cx="172472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37">
            <a:extLst>
              <a:ext uri="{FF2B5EF4-FFF2-40B4-BE49-F238E27FC236}">
                <a16:creationId xmlns:a16="http://schemas.microsoft.com/office/drawing/2014/main" id="{BCC68384-8D96-57F3-3021-45A48E1ADB74}"/>
              </a:ext>
            </a:extLst>
          </p:cNvPr>
          <p:cNvCxnSpPr>
            <a:cxnSpLocks/>
          </p:cNvCxnSpPr>
          <p:nvPr/>
        </p:nvCxnSpPr>
        <p:spPr>
          <a:xfrm>
            <a:off x="3479180" y="3594195"/>
            <a:ext cx="208156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6" name="Google Shape;506;p37">
            <a:extLst>
              <a:ext uri="{FF2B5EF4-FFF2-40B4-BE49-F238E27FC236}">
                <a16:creationId xmlns:a16="http://schemas.microsoft.com/office/drawing/2014/main" id="{6B0112E0-9A7A-F7BF-C401-D7295FBDD042}"/>
              </a:ext>
            </a:extLst>
          </p:cNvPr>
          <p:cNvCxnSpPr>
            <a:cxnSpLocks/>
          </p:cNvCxnSpPr>
          <p:nvPr/>
        </p:nvCxnSpPr>
        <p:spPr>
          <a:xfrm>
            <a:off x="6311590" y="1159336"/>
            <a:ext cx="149426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207429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>
          <a:extLst>
            <a:ext uri="{FF2B5EF4-FFF2-40B4-BE49-F238E27FC236}">
              <a16:creationId xmlns:a16="http://schemas.microsoft.com/office/drawing/2014/main" id="{6101245B-EFD9-8814-4834-0D02458D4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39">
            <a:extLst>
              <a:ext uri="{FF2B5EF4-FFF2-40B4-BE49-F238E27FC236}">
                <a16:creationId xmlns:a16="http://schemas.microsoft.com/office/drawing/2014/main" id="{54AFB317-CB1C-F370-4B47-7C792B0296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80644" y="2019450"/>
            <a:ext cx="65760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Bonus</a:t>
            </a:r>
            <a:endParaRPr dirty="0"/>
          </a:p>
        </p:txBody>
      </p:sp>
      <p:cxnSp>
        <p:nvCxnSpPr>
          <p:cNvPr id="590" name="Google Shape;590;p39">
            <a:extLst>
              <a:ext uri="{FF2B5EF4-FFF2-40B4-BE49-F238E27FC236}">
                <a16:creationId xmlns:a16="http://schemas.microsoft.com/office/drawing/2014/main" id="{2178066D-D7A0-F696-65CD-484E57B2C9FE}"/>
              </a:ext>
            </a:extLst>
          </p:cNvPr>
          <p:cNvCxnSpPr/>
          <p:nvPr/>
        </p:nvCxnSpPr>
        <p:spPr>
          <a:xfrm>
            <a:off x="2443257" y="3159638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060991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"/>
          <p:cNvSpPr txBox="1">
            <a:spLocks noGrp="1"/>
          </p:cNvSpPr>
          <p:nvPr>
            <p:ph type="title"/>
          </p:nvPr>
        </p:nvSpPr>
        <p:spPr>
          <a:xfrm>
            <a:off x="1747200" y="876050"/>
            <a:ext cx="606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00" name="Google Shape;300;p31"/>
          <p:cNvSpPr txBox="1">
            <a:spLocks noGrp="1"/>
          </p:cNvSpPr>
          <p:nvPr>
            <p:ph type="title" idx="2"/>
          </p:nvPr>
        </p:nvSpPr>
        <p:spPr>
          <a:xfrm>
            <a:off x="2797775" y="1807784"/>
            <a:ext cx="824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302" name="Google Shape;302;p31"/>
          <p:cNvSpPr txBox="1">
            <a:spLocks noGrp="1"/>
          </p:cNvSpPr>
          <p:nvPr>
            <p:ph type="title" idx="4"/>
          </p:nvPr>
        </p:nvSpPr>
        <p:spPr>
          <a:xfrm>
            <a:off x="2797775" y="2352654"/>
            <a:ext cx="824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304" name="Google Shape;304;p31"/>
          <p:cNvSpPr txBox="1">
            <a:spLocks noGrp="1"/>
          </p:cNvSpPr>
          <p:nvPr>
            <p:ph type="title" idx="6"/>
          </p:nvPr>
        </p:nvSpPr>
        <p:spPr>
          <a:xfrm>
            <a:off x="2797775" y="2897524"/>
            <a:ext cx="824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306" name="Google Shape;306;p31"/>
          <p:cNvSpPr txBox="1">
            <a:spLocks noGrp="1"/>
          </p:cNvSpPr>
          <p:nvPr>
            <p:ph type="subTitle" idx="1"/>
          </p:nvPr>
        </p:nvSpPr>
        <p:spPr>
          <a:xfrm>
            <a:off x="3865400" y="1807784"/>
            <a:ext cx="2297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07" name="Google Shape;307;p31"/>
          <p:cNvSpPr txBox="1">
            <a:spLocks noGrp="1"/>
          </p:cNvSpPr>
          <p:nvPr>
            <p:ph type="subTitle" idx="8"/>
          </p:nvPr>
        </p:nvSpPr>
        <p:spPr>
          <a:xfrm>
            <a:off x="3865400" y="2352654"/>
            <a:ext cx="2296999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1</a:t>
            </a:r>
            <a:endParaRPr dirty="0"/>
          </a:p>
        </p:txBody>
      </p:sp>
      <p:sp>
        <p:nvSpPr>
          <p:cNvPr id="308" name="Google Shape;308;p31"/>
          <p:cNvSpPr txBox="1">
            <a:spLocks noGrp="1"/>
          </p:cNvSpPr>
          <p:nvPr>
            <p:ph type="subTitle" idx="9"/>
          </p:nvPr>
        </p:nvSpPr>
        <p:spPr>
          <a:xfrm>
            <a:off x="3865400" y="2897524"/>
            <a:ext cx="2296999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2</a:t>
            </a:r>
            <a:endParaRPr dirty="0"/>
          </a:p>
        </p:txBody>
      </p:sp>
      <p:cxnSp>
        <p:nvCxnSpPr>
          <p:cNvPr id="312" name="Google Shape;312;p31"/>
          <p:cNvCxnSpPr>
            <a:cxnSpLocks/>
          </p:cNvCxnSpPr>
          <p:nvPr/>
        </p:nvCxnSpPr>
        <p:spPr>
          <a:xfrm>
            <a:off x="3651588" y="1807784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31"/>
          <p:cNvCxnSpPr>
            <a:cxnSpLocks/>
          </p:cNvCxnSpPr>
          <p:nvPr/>
        </p:nvCxnSpPr>
        <p:spPr>
          <a:xfrm>
            <a:off x="3651588" y="2897524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31"/>
          <p:cNvCxnSpPr>
            <a:cxnSpLocks/>
          </p:cNvCxnSpPr>
          <p:nvPr/>
        </p:nvCxnSpPr>
        <p:spPr>
          <a:xfrm>
            <a:off x="3651588" y="2352654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8" name="Google Shape;318;p31"/>
          <p:cNvPicPr preferRelativeResize="0"/>
          <p:nvPr/>
        </p:nvPicPr>
        <p:blipFill rotWithShape="1">
          <a:blip r:embed="rId3">
            <a:alphaModFix/>
          </a:blip>
          <a:srcRect l="14302" t="13395" r="14294" b="13403"/>
          <a:stretch/>
        </p:blipFill>
        <p:spPr>
          <a:xfrm>
            <a:off x="7396975" y="2509875"/>
            <a:ext cx="824051" cy="8448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04;p31">
            <a:extLst>
              <a:ext uri="{FF2B5EF4-FFF2-40B4-BE49-F238E27FC236}">
                <a16:creationId xmlns:a16="http://schemas.microsoft.com/office/drawing/2014/main" id="{A25DE513-0BB1-188A-4480-4DE3B3F32F57}"/>
              </a:ext>
            </a:extLst>
          </p:cNvPr>
          <p:cNvSpPr txBox="1">
            <a:spLocks/>
          </p:cNvSpPr>
          <p:nvPr/>
        </p:nvSpPr>
        <p:spPr>
          <a:xfrm>
            <a:off x="2797775" y="3436799"/>
            <a:ext cx="824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lang="en" dirty="0"/>
              <a:t>04.</a:t>
            </a:r>
          </a:p>
        </p:txBody>
      </p:sp>
      <p:sp>
        <p:nvSpPr>
          <p:cNvPr id="3" name="Google Shape;308;p31">
            <a:extLst>
              <a:ext uri="{FF2B5EF4-FFF2-40B4-BE49-F238E27FC236}">
                <a16:creationId xmlns:a16="http://schemas.microsoft.com/office/drawing/2014/main" id="{8F35BE92-5E13-AF0A-9390-003EEFFCE4EF}"/>
              </a:ext>
            </a:extLst>
          </p:cNvPr>
          <p:cNvSpPr txBox="1">
            <a:spLocks/>
          </p:cNvSpPr>
          <p:nvPr/>
        </p:nvSpPr>
        <p:spPr>
          <a:xfrm>
            <a:off x="3865400" y="3436799"/>
            <a:ext cx="22969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pPr marL="0" indent="0"/>
            <a:r>
              <a:rPr lang="en-US" dirty="0"/>
              <a:t>Models</a:t>
            </a:r>
          </a:p>
        </p:txBody>
      </p:sp>
      <p:cxnSp>
        <p:nvCxnSpPr>
          <p:cNvPr id="4" name="Google Shape;316;p31">
            <a:extLst>
              <a:ext uri="{FF2B5EF4-FFF2-40B4-BE49-F238E27FC236}">
                <a16:creationId xmlns:a16="http://schemas.microsoft.com/office/drawing/2014/main" id="{2C7F426D-06D0-9FE4-4293-FA6FDF5ACABD}"/>
              </a:ext>
            </a:extLst>
          </p:cNvPr>
          <p:cNvCxnSpPr>
            <a:cxnSpLocks/>
          </p:cNvCxnSpPr>
          <p:nvPr/>
        </p:nvCxnSpPr>
        <p:spPr>
          <a:xfrm>
            <a:off x="3651588" y="3436799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304;p31">
            <a:extLst>
              <a:ext uri="{FF2B5EF4-FFF2-40B4-BE49-F238E27FC236}">
                <a16:creationId xmlns:a16="http://schemas.microsoft.com/office/drawing/2014/main" id="{57B8880B-43F1-F723-1101-DFEBC781AED5}"/>
              </a:ext>
            </a:extLst>
          </p:cNvPr>
          <p:cNvSpPr txBox="1">
            <a:spLocks/>
          </p:cNvSpPr>
          <p:nvPr/>
        </p:nvSpPr>
        <p:spPr>
          <a:xfrm>
            <a:off x="2797775" y="3976074"/>
            <a:ext cx="824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lang="en" dirty="0"/>
              <a:t>05.</a:t>
            </a:r>
          </a:p>
        </p:txBody>
      </p:sp>
      <p:sp>
        <p:nvSpPr>
          <p:cNvPr id="6" name="Google Shape;308;p31">
            <a:extLst>
              <a:ext uri="{FF2B5EF4-FFF2-40B4-BE49-F238E27FC236}">
                <a16:creationId xmlns:a16="http://schemas.microsoft.com/office/drawing/2014/main" id="{D4EA4512-1164-BBFE-18CD-94752BEE7958}"/>
              </a:ext>
            </a:extLst>
          </p:cNvPr>
          <p:cNvSpPr txBox="1">
            <a:spLocks/>
          </p:cNvSpPr>
          <p:nvPr/>
        </p:nvSpPr>
        <p:spPr>
          <a:xfrm>
            <a:off x="3865400" y="3976074"/>
            <a:ext cx="245362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pPr marL="0" indent="0"/>
            <a:r>
              <a:rPr lang="en-US" dirty="0"/>
              <a:t>Project Summary</a:t>
            </a:r>
          </a:p>
        </p:txBody>
      </p:sp>
      <p:cxnSp>
        <p:nvCxnSpPr>
          <p:cNvPr id="7" name="Google Shape;316;p31">
            <a:extLst>
              <a:ext uri="{FF2B5EF4-FFF2-40B4-BE49-F238E27FC236}">
                <a16:creationId xmlns:a16="http://schemas.microsoft.com/office/drawing/2014/main" id="{8B7B7F46-8103-4BE3-4A4D-0E670823779D}"/>
              </a:ext>
            </a:extLst>
          </p:cNvPr>
          <p:cNvCxnSpPr>
            <a:cxnSpLocks/>
          </p:cNvCxnSpPr>
          <p:nvPr/>
        </p:nvCxnSpPr>
        <p:spPr>
          <a:xfrm>
            <a:off x="3651588" y="3976074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D6F2BC6A-452D-8468-2C51-EE00A65730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>
            <a:extLst>
              <a:ext uri="{FF2B5EF4-FFF2-40B4-BE49-F238E27FC236}">
                <a16:creationId xmlns:a16="http://schemas.microsoft.com/office/drawing/2014/main" id="{F5576564-AB02-12BA-8CAC-9CE55846302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77257" y="1932111"/>
            <a:ext cx="2826392" cy="892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Tacotron</a:t>
            </a:r>
            <a:r>
              <a:rPr lang="en-US" dirty="0"/>
              <a:t> 2 Model: 43.2082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FastPitch</a:t>
            </a:r>
            <a:r>
              <a:rPr lang="en-US" dirty="0"/>
              <a:t> Model (12 Epochs): 34.1908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FastPitch</a:t>
            </a:r>
            <a:r>
              <a:rPr lang="en-US" dirty="0"/>
              <a:t> Model (40 Epochs): 28.3875 </a:t>
            </a:r>
          </a:p>
        </p:txBody>
      </p:sp>
      <p:sp>
        <p:nvSpPr>
          <p:cNvPr id="494" name="Google Shape;494;p37">
            <a:extLst>
              <a:ext uri="{FF2B5EF4-FFF2-40B4-BE49-F238E27FC236}">
                <a16:creationId xmlns:a16="http://schemas.microsoft.com/office/drawing/2014/main" id="{34DEA37D-62BA-CDAD-DE18-6EA41A498723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364222" y="1891106"/>
            <a:ext cx="3141000" cy="1772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Tacotron</a:t>
            </a:r>
            <a:r>
              <a:rPr lang="en-US" dirty="0"/>
              <a:t> 2 Model: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RMSE: 117.2998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MAE: 110.9427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FastPitch</a:t>
            </a:r>
            <a:r>
              <a:rPr lang="en-US" dirty="0"/>
              <a:t> Model (12 Epochs):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RMSE: 105.6899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MAE: 99.7382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FastPitch</a:t>
            </a:r>
            <a:r>
              <a:rPr lang="en-US" dirty="0"/>
              <a:t> Model (40 Epochs):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RMSE: 90.6519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MAE: 84.7837</a:t>
            </a:r>
          </a:p>
        </p:txBody>
      </p:sp>
      <p:sp>
        <p:nvSpPr>
          <p:cNvPr id="495" name="Google Shape;495;p37">
            <a:extLst>
              <a:ext uri="{FF2B5EF4-FFF2-40B4-BE49-F238E27FC236}">
                <a16:creationId xmlns:a16="http://schemas.microsoft.com/office/drawing/2014/main" id="{12EAA7C4-49AC-4502-209E-1B6E2E9B5B7C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8225" y="1440068"/>
            <a:ext cx="3843774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dirty="0"/>
              <a:t>Mel Cepstral Distortion (MCD)</a:t>
            </a:r>
          </a:p>
        </p:txBody>
      </p:sp>
      <p:sp>
        <p:nvSpPr>
          <p:cNvPr id="501" name="Google Shape;501;p37">
            <a:extLst>
              <a:ext uri="{FF2B5EF4-FFF2-40B4-BE49-F238E27FC236}">
                <a16:creationId xmlns:a16="http://schemas.microsoft.com/office/drawing/2014/main" id="{3855A066-B2EA-ECE8-FD53-A46ED9305F6B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260328" y="1433907"/>
            <a:ext cx="3348787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F0 Error (Fundamental </a:t>
            </a:r>
            <a:r>
              <a:rPr lang="es-ES" dirty="0" err="1"/>
              <a:t>Frequency</a:t>
            </a:r>
            <a:r>
              <a:rPr lang="es-ES" dirty="0"/>
              <a:t> Error)</a:t>
            </a:r>
            <a:endParaRPr lang="en-US" dirty="0"/>
          </a:p>
        </p:txBody>
      </p:sp>
      <p:cxnSp>
        <p:nvCxnSpPr>
          <p:cNvPr id="503" name="Google Shape;503;p37">
            <a:extLst>
              <a:ext uri="{FF2B5EF4-FFF2-40B4-BE49-F238E27FC236}">
                <a16:creationId xmlns:a16="http://schemas.microsoft.com/office/drawing/2014/main" id="{80DB74A6-AF14-7C9B-7FCD-B7206CA93D4D}"/>
              </a:ext>
            </a:extLst>
          </p:cNvPr>
          <p:cNvCxnSpPr>
            <a:cxnSpLocks/>
          </p:cNvCxnSpPr>
          <p:nvPr/>
        </p:nvCxnSpPr>
        <p:spPr>
          <a:xfrm>
            <a:off x="2326923" y="1891107"/>
            <a:ext cx="106304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6" name="Google Shape;506;p37">
            <a:extLst>
              <a:ext uri="{FF2B5EF4-FFF2-40B4-BE49-F238E27FC236}">
                <a16:creationId xmlns:a16="http://schemas.microsoft.com/office/drawing/2014/main" id="{A439EDDB-02A6-B339-470A-8C27F78219B0}"/>
              </a:ext>
            </a:extLst>
          </p:cNvPr>
          <p:cNvCxnSpPr>
            <a:cxnSpLocks/>
          </p:cNvCxnSpPr>
          <p:nvPr/>
        </p:nvCxnSpPr>
        <p:spPr>
          <a:xfrm>
            <a:off x="6343706" y="1891106"/>
            <a:ext cx="118202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385;p35">
            <a:extLst>
              <a:ext uri="{FF2B5EF4-FFF2-40B4-BE49-F238E27FC236}">
                <a16:creationId xmlns:a16="http://schemas.microsoft.com/office/drawing/2014/main" id="{9BE4B23C-464D-08F9-1870-A79DAF8852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8225" y="278347"/>
            <a:ext cx="770255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01. Evaluation Metrics</a:t>
            </a:r>
            <a:endParaRPr lang="en-US" dirty="0"/>
          </a:p>
        </p:txBody>
      </p:sp>
      <p:sp>
        <p:nvSpPr>
          <p:cNvPr id="11" name="Google Shape;491;p37">
            <a:extLst>
              <a:ext uri="{FF2B5EF4-FFF2-40B4-BE49-F238E27FC236}">
                <a16:creationId xmlns:a16="http://schemas.microsoft.com/office/drawing/2014/main" id="{0BE0A45B-4CAC-5EE9-1214-FA416C5BC0D4}"/>
              </a:ext>
            </a:extLst>
          </p:cNvPr>
          <p:cNvSpPr txBox="1">
            <a:spLocks/>
          </p:cNvSpPr>
          <p:nvPr/>
        </p:nvSpPr>
        <p:spPr>
          <a:xfrm>
            <a:off x="3007039" y="3519301"/>
            <a:ext cx="3141000" cy="892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/>
            <a:r>
              <a:rPr lang="en-US" dirty="0" err="1"/>
              <a:t>FastPitch</a:t>
            </a:r>
            <a:r>
              <a:rPr lang="en-US" dirty="0"/>
              <a:t> (40 Epochs) outperformed the other models with the lowest MCD and F0 Error values, indicating the best similarity to the original audio and accurate pitch reproduction.</a:t>
            </a:r>
          </a:p>
        </p:txBody>
      </p:sp>
      <p:sp>
        <p:nvSpPr>
          <p:cNvPr id="15" name="Google Shape;495;p37">
            <a:extLst>
              <a:ext uri="{FF2B5EF4-FFF2-40B4-BE49-F238E27FC236}">
                <a16:creationId xmlns:a16="http://schemas.microsoft.com/office/drawing/2014/main" id="{394B3903-BF0E-C30D-F33A-3D6A3E8D8415}"/>
              </a:ext>
            </a:extLst>
          </p:cNvPr>
          <p:cNvSpPr txBox="1">
            <a:spLocks/>
          </p:cNvSpPr>
          <p:nvPr/>
        </p:nvSpPr>
        <p:spPr>
          <a:xfrm>
            <a:off x="2650112" y="3068262"/>
            <a:ext cx="3843774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None/>
              <a:defRPr sz="1800" b="1" i="0" u="none" strike="noStrike" cap="none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pPr algn="ctr"/>
            <a:r>
              <a:rPr lang="en-US" dirty="0"/>
              <a:t>Conclusion</a:t>
            </a:r>
          </a:p>
        </p:txBody>
      </p:sp>
      <p:cxnSp>
        <p:nvCxnSpPr>
          <p:cNvPr id="16" name="Google Shape;503;p37">
            <a:extLst>
              <a:ext uri="{FF2B5EF4-FFF2-40B4-BE49-F238E27FC236}">
                <a16:creationId xmlns:a16="http://schemas.microsoft.com/office/drawing/2014/main" id="{38349554-6D89-59EE-F827-D116F8D469FA}"/>
              </a:ext>
            </a:extLst>
          </p:cNvPr>
          <p:cNvCxnSpPr>
            <a:cxnSpLocks/>
          </p:cNvCxnSpPr>
          <p:nvPr/>
        </p:nvCxnSpPr>
        <p:spPr>
          <a:xfrm>
            <a:off x="4040475" y="3519301"/>
            <a:ext cx="106304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059251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>
          <a:extLst>
            <a:ext uri="{FF2B5EF4-FFF2-40B4-BE49-F238E27FC236}">
              <a16:creationId xmlns:a16="http://schemas.microsoft.com/office/drawing/2014/main" id="{499614FB-ECEF-AD80-BABF-96E46C9C6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39">
            <a:extLst>
              <a:ext uri="{FF2B5EF4-FFF2-40B4-BE49-F238E27FC236}">
                <a16:creationId xmlns:a16="http://schemas.microsoft.com/office/drawing/2014/main" id="{3BA03444-04E6-3362-6A91-E42727ED0F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8450" y="108025"/>
            <a:ext cx="65760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02.Flask App</a:t>
            </a:r>
            <a:endParaRPr dirty="0"/>
          </a:p>
        </p:txBody>
      </p:sp>
      <p:pic>
        <p:nvPicPr>
          <p:cNvPr id="6" name="Untitled vide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02AE411C-B59C-93CE-EF8F-B056BDD566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36712" y="1212625"/>
            <a:ext cx="6492875" cy="3657600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82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96893F13-52DF-9D9E-CFA8-DCB4E711F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23;p48">
            <a:extLst>
              <a:ext uri="{FF2B5EF4-FFF2-40B4-BE49-F238E27FC236}">
                <a16:creationId xmlns:a16="http://schemas.microsoft.com/office/drawing/2014/main" id="{E99A0466-BFAF-9FBF-FC4E-1D5971F1AE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47950" y="1878849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cxnSp>
        <p:nvCxnSpPr>
          <p:cNvPr id="7" name="Google Shape;846;p48">
            <a:extLst>
              <a:ext uri="{FF2B5EF4-FFF2-40B4-BE49-F238E27FC236}">
                <a16:creationId xmlns:a16="http://schemas.microsoft.com/office/drawing/2014/main" id="{5FB0CF26-A819-403B-C787-069C2844FC56}"/>
              </a:ext>
            </a:extLst>
          </p:cNvPr>
          <p:cNvCxnSpPr/>
          <p:nvPr/>
        </p:nvCxnSpPr>
        <p:spPr>
          <a:xfrm>
            <a:off x="2346613" y="2935249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683432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 txBox="1">
            <a:spLocks noGrp="1"/>
          </p:cNvSpPr>
          <p:nvPr>
            <p:ph type="title"/>
          </p:nvPr>
        </p:nvSpPr>
        <p:spPr>
          <a:xfrm>
            <a:off x="713225" y="2735750"/>
            <a:ext cx="4956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2586425" y="1906775"/>
            <a:ext cx="12105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pic>
        <p:nvPicPr>
          <p:cNvPr id="332" name="Google Shape;332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48255" r="804"/>
          <a:stretch/>
        </p:blipFill>
        <p:spPr>
          <a:xfrm>
            <a:off x="5670175" y="539500"/>
            <a:ext cx="2760600" cy="4064400"/>
          </a:xfrm>
          <a:prstGeom prst="roundRect">
            <a:avLst>
              <a:gd name="adj" fmla="val 16667"/>
            </a:avLst>
          </a:prstGeom>
        </p:spPr>
      </p:pic>
      <p:cxnSp>
        <p:nvCxnSpPr>
          <p:cNvPr id="333" name="Google Shape;333;p33"/>
          <p:cNvCxnSpPr/>
          <p:nvPr/>
        </p:nvCxnSpPr>
        <p:spPr>
          <a:xfrm>
            <a:off x="966288" y="3623900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1 Pipeline</a:t>
            </a:r>
            <a:endParaRPr dirty="0"/>
          </a:p>
        </p:txBody>
      </p:sp>
      <p:sp>
        <p:nvSpPr>
          <p:cNvPr id="720" name="Google Shape;720;p43"/>
          <p:cNvSpPr txBox="1"/>
          <p:nvPr/>
        </p:nvSpPr>
        <p:spPr>
          <a:xfrm flipH="1">
            <a:off x="1002804" y="1354575"/>
            <a:ext cx="1691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Audio Extraction from YouTube Videos</a:t>
            </a:r>
          </a:p>
        </p:txBody>
      </p:sp>
      <p:sp>
        <p:nvSpPr>
          <p:cNvPr id="721" name="Google Shape;721;p43"/>
          <p:cNvSpPr txBox="1"/>
          <p:nvPr/>
        </p:nvSpPr>
        <p:spPr>
          <a:xfrm flipH="1">
            <a:off x="2818619" y="1640117"/>
            <a:ext cx="1691100" cy="517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Audio Trimming and Duration Handling</a:t>
            </a:r>
            <a:endParaRPr lang="en-US" sz="1200" b="1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2" name="Google Shape;722;p43"/>
          <p:cNvSpPr txBox="1"/>
          <p:nvPr/>
        </p:nvSpPr>
        <p:spPr>
          <a:xfrm flipH="1">
            <a:off x="4634434" y="1822703"/>
            <a:ext cx="1691100" cy="334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Vocal Isolation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3" name="Google Shape;723;p43"/>
          <p:cNvSpPr txBox="1"/>
          <p:nvPr/>
        </p:nvSpPr>
        <p:spPr>
          <a:xfrm flipH="1">
            <a:off x="6450250" y="1822703"/>
            <a:ext cx="1691100" cy="334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De-Noising</a:t>
            </a:r>
            <a:endParaRPr sz="1200" b="1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4" name="Google Shape;724;p43"/>
          <p:cNvSpPr txBox="1"/>
          <p:nvPr/>
        </p:nvSpPr>
        <p:spPr>
          <a:xfrm flipH="1">
            <a:off x="1859066" y="4097076"/>
            <a:ext cx="1691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Whisper transcriptions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8" name="Google Shape;728;p43"/>
          <p:cNvSpPr txBox="1"/>
          <p:nvPr/>
        </p:nvSpPr>
        <p:spPr>
          <a:xfrm flipH="1">
            <a:off x="1328454" y="2284725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01.</a:t>
            </a:r>
            <a:endParaRPr sz="2600" b="1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29" name="Google Shape;729;p43"/>
          <p:cNvSpPr txBox="1"/>
          <p:nvPr/>
        </p:nvSpPr>
        <p:spPr>
          <a:xfrm flipH="1">
            <a:off x="3144269" y="2284725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02.</a:t>
            </a:r>
            <a:endParaRPr sz="2600" b="1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30" name="Google Shape;730;p43"/>
          <p:cNvSpPr txBox="1"/>
          <p:nvPr/>
        </p:nvSpPr>
        <p:spPr>
          <a:xfrm flipH="1">
            <a:off x="4960084" y="2284725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03.</a:t>
            </a:r>
            <a:endParaRPr sz="2600" b="1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31" name="Google Shape;731;p43"/>
          <p:cNvSpPr txBox="1"/>
          <p:nvPr/>
        </p:nvSpPr>
        <p:spPr>
          <a:xfrm flipH="1">
            <a:off x="6775900" y="2284725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04.</a:t>
            </a:r>
            <a:endParaRPr sz="2600" b="1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32" name="Google Shape;732;p43"/>
          <p:cNvSpPr txBox="1"/>
          <p:nvPr/>
        </p:nvSpPr>
        <p:spPr>
          <a:xfrm flipH="1">
            <a:off x="2184716" y="3543349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06.</a:t>
            </a:r>
            <a:endParaRPr sz="2600" b="1" dirty="0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cxnSp>
        <p:nvCxnSpPr>
          <p:cNvPr id="736" name="Google Shape;736;p43"/>
          <p:cNvCxnSpPr>
            <a:stCxn id="729" idx="3"/>
            <a:endCxn id="728" idx="1"/>
          </p:cNvCxnSpPr>
          <p:nvPr/>
        </p:nvCxnSpPr>
        <p:spPr>
          <a:xfrm rot="10800000">
            <a:off x="2368169" y="2498175"/>
            <a:ext cx="77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7" name="Google Shape;737;p43"/>
          <p:cNvCxnSpPr>
            <a:stCxn id="729" idx="1"/>
            <a:endCxn id="730" idx="3"/>
          </p:cNvCxnSpPr>
          <p:nvPr/>
        </p:nvCxnSpPr>
        <p:spPr>
          <a:xfrm>
            <a:off x="4184069" y="2498175"/>
            <a:ext cx="77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8" name="Google Shape;738;p43"/>
          <p:cNvCxnSpPr>
            <a:stCxn id="730" idx="1"/>
            <a:endCxn id="731" idx="3"/>
          </p:cNvCxnSpPr>
          <p:nvPr/>
        </p:nvCxnSpPr>
        <p:spPr>
          <a:xfrm>
            <a:off x="5999884" y="2498175"/>
            <a:ext cx="77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9" name="Google Shape;739;p43"/>
          <p:cNvCxnSpPr>
            <a:cxnSpLocks/>
            <a:stCxn id="731" idx="2"/>
            <a:endCxn id="13" idx="1"/>
          </p:cNvCxnSpPr>
          <p:nvPr/>
        </p:nvCxnSpPr>
        <p:spPr>
          <a:xfrm rot="5400000">
            <a:off x="6130611" y="2591610"/>
            <a:ext cx="1045174" cy="1285204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3" name="Google Shape;743;p43"/>
          <p:cNvCxnSpPr>
            <a:stCxn id="728" idx="0"/>
            <a:endCxn id="720" idx="2"/>
          </p:cNvCxnSpPr>
          <p:nvPr/>
        </p:nvCxnSpPr>
        <p:spPr>
          <a:xfrm rot="10800000">
            <a:off x="1848354" y="2157525"/>
            <a:ext cx="0" cy="12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4" name="Google Shape;744;p43"/>
          <p:cNvCxnSpPr>
            <a:cxnSpLocks/>
            <a:stCxn id="729" idx="0"/>
            <a:endCxn id="721" idx="2"/>
          </p:cNvCxnSpPr>
          <p:nvPr/>
        </p:nvCxnSpPr>
        <p:spPr>
          <a:xfrm flipV="1">
            <a:off x="3664169" y="2157374"/>
            <a:ext cx="0" cy="12735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5" name="Google Shape;745;p43"/>
          <p:cNvCxnSpPr>
            <a:cxnSpLocks/>
            <a:stCxn id="730" idx="0"/>
            <a:endCxn id="722" idx="2"/>
          </p:cNvCxnSpPr>
          <p:nvPr/>
        </p:nvCxnSpPr>
        <p:spPr>
          <a:xfrm flipV="1">
            <a:off x="5479984" y="2157374"/>
            <a:ext cx="0" cy="12735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6" name="Google Shape;746;p43"/>
          <p:cNvCxnSpPr>
            <a:cxnSpLocks/>
            <a:stCxn id="731" idx="0"/>
            <a:endCxn id="723" idx="2"/>
          </p:cNvCxnSpPr>
          <p:nvPr/>
        </p:nvCxnSpPr>
        <p:spPr>
          <a:xfrm flipV="1">
            <a:off x="7295800" y="2157375"/>
            <a:ext cx="0" cy="12735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7" name="Google Shape;747;p43"/>
          <p:cNvCxnSpPr>
            <a:stCxn id="732" idx="2"/>
            <a:endCxn id="724" idx="0"/>
          </p:cNvCxnSpPr>
          <p:nvPr/>
        </p:nvCxnSpPr>
        <p:spPr>
          <a:xfrm>
            <a:off x="2704616" y="3970249"/>
            <a:ext cx="0" cy="126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724;p43">
            <a:extLst>
              <a:ext uri="{FF2B5EF4-FFF2-40B4-BE49-F238E27FC236}">
                <a16:creationId xmlns:a16="http://schemas.microsoft.com/office/drawing/2014/main" id="{7BA6B6B1-DEE1-15E5-1D49-DB21C61FB077}"/>
              </a:ext>
            </a:extLst>
          </p:cNvPr>
          <p:cNvSpPr txBox="1"/>
          <p:nvPr/>
        </p:nvSpPr>
        <p:spPr>
          <a:xfrm flipH="1">
            <a:off x="4645146" y="4097076"/>
            <a:ext cx="1691100" cy="426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Boosting Volume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3" name="Google Shape;732;p43">
            <a:extLst>
              <a:ext uri="{FF2B5EF4-FFF2-40B4-BE49-F238E27FC236}">
                <a16:creationId xmlns:a16="http://schemas.microsoft.com/office/drawing/2014/main" id="{62D38FE3-A63A-41E4-6F7C-8463FDFD460A}"/>
              </a:ext>
            </a:extLst>
          </p:cNvPr>
          <p:cNvSpPr txBox="1"/>
          <p:nvPr/>
        </p:nvSpPr>
        <p:spPr>
          <a:xfrm flipH="1">
            <a:off x="4970796" y="3543349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05.</a:t>
            </a:r>
            <a:endParaRPr sz="2600" b="1" dirty="0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cxnSp>
        <p:nvCxnSpPr>
          <p:cNvPr id="14" name="Google Shape;747;p43">
            <a:extLst>
              <a:ext uri="{FF2B5EF4-FFF2-40B4-BE49-F238E27FC236}">
                <a16:creationId xmlns:a16="http://schemas.microsoft.com/office/drawing/2014/main" id="{EA268E2A-DE20-90F0-3095-AE20D4BDAFAC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>
            <a:off x="5490696" y="3970249"/>
            <a:ext cx="0" cy="12682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738;p43">
            <a:extLst>
              <a:ext uri="{FF2B5EF4-FFF2-40B4-BE49-F238E27FC236}">
                <a16:creationId xmlns:a16="http://schemas.microsoft.com/office/drawing/2014/main" id="{ADC39AB8-C409-C5F7-ACFE-C3004B0E72E3}"/>
              </a:ext>
            </a:extLst>
          </p:cNvPr>
          <p:cNvCxnSpPr>
            <a:cxnSpLocks/>
            <a:stCxn id="732" idx="1"/>
            <a:endCxn id="13" idx="3"/>
          </p:cNvCxnSpPr>
          <p:nvPr/>
        </p:nvCxnSpPr>
        <p:spPr>
          <a:xfrm>
            <a:off x="3224516" y="3756799"/>
            <a:ext cx="174628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>
          <a:extLst>
            <a:ext uri="{FF2B5EF4-FFF2-40B4-BE49-F238E27FC236}">
              <a16:creationId xmlns:a16="http://schemas.microsoft.com/office/drawing/2014/main" id="{ADE65D39-A0A7-1D04-4CFF-A664E0A6D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3">
            <a:extLst>
              <a:ext uri="{FF2B5EF4-FFF2-40B4-BE49-F238E27FC236}">
                <a16:creationId xmlns:a16="http://schemas.microsoft.com/office/drawing/2014/main" id="{D7136323-CC50-8780-4087-F0E8A3DB8F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394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2 Pipeline</a:t>
            </a:r>
            <a:endParaRPr dirty="0"/>
          </a:p>
        </p:txBody>
      </p:sp>
      <p:sp>
        <p:nvSpPr>
          <p:cNvPr id="720" name="Google Shape;720;p43">
            <a:extLst>
              <a:ext uri="{FF2B5EF4-FFF2-40B4-BE49-F238E27FC236}">
                <a16:creationId xmlns:a16="http://schemas.microsoft.com/office/drawing/2014/main" id="{127ADB8B-F28F-4B2C-9782-86E2726EA764}"/>
              </a:ext>
            </a:extLst>
          </p:cNvPr>
          <p:cNvSpPr txBox="1"/>
          <p:nvPr/>
        </p:nvSpPr>
        <p:spPr>
          <a:xfrm flipH="1">
            <a:off x="1098054" y="712150"/>
            <a:ext cx="1691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Removing Duplicates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1" name="Google Shape;721;p43">
            <a:extLst>
              <a:ext uri="{FF2B5EF4-FFF2-40B4-BE49-F238E27FC236}">
                <a16:creationId xmlns:a16="http://schemas.microsoft.com/office/drawing/2014/main" id="{5AE27ECC-04BD-44D7-7C71-409AC649AA68}"/>
              </a:ext>
            </a:extLst>
          </p:cNvPr>
          <p:cNvSpPr txBox="1"/>
          <p:nvPr/>
        </p:nvSpPr>
        <p:spPr>
          <a:xfrm flipH="1">
            <a:off x="2913869" y="712150"/>
            <a:ext cx="1691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Mapping and Renaming File Names</a:t>
            </a:r>
            <a:endParaRPr sz="1200" b="1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2" name="Google Shape;722;p43">
            <a:extLst>
              <a:ext uri="{FF2B5EF4-FFF2-40B4-BE49-F238E27FC236}">
                <a16:creationId xmlns:a16="http://schemas.microsoft.com/office/drawing/2014/main" id="{53566E80-D502-5B15-A8CE-002600D76629}"/>
              </a:ext>
            </a:extLst>
          </p:cNvPr>
          <p:cNvSpPr txBox="1"/>
          <p:nvPr/>
        </p:nvSpPr>
        <p:spPr>
          <a:xfrm flipH="1">
            <a:off x="4729684" y="712150"/>
            <a:ext cx="1691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Filtering and Cleaning Transcriptions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3" name="Google Shape;723;p43">
            <a:extLst>
              <a:ext uri="{FF2B5EF4-FFF2-40B4-BE49-F238E27FC236}">
                <a16:creationId xmlns:a16="http://schemas.microsoft.com/office/drawing/2014/main" id="{E4D0A212-AAAA-89C1-15C7-84ABDA828346}"/>
              </a:ext>
            </a:extLst>
          </p:cNvPr>
          <p:cNvSpPr txBox="1"/>
          <p:nvPr/>
        </p:nvSpPr>
        <p:spPr>
          <a:xfrm flipH="1">
            <a:off x="6545500" y="712150"/>
            <a:ext cx="1691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Generating Transcription Files for Model Input</a:t>
            </a:r>
            <a:endParaRPr sz="1200" b="1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4" name="Google Shape;724;p43">
            <a:extLst>
              <a:ext uri="{FF2B5EF4-FFF2-40B4-BE49-F238E27FC236}">
                <a16:creationId xmlns:a16="http://schemas.microsoft.com/office/drawing/2014/main" id="{7B6A9B5B-CE0D-AE71-855D-14067FF73A66}"/>
              </a:ext>
            </a:extLst>
          </p:cNvPr>
          <p:cNvSpPr txBox="1"/>
          <p:nvPr/>
        </p:nvSpPr>
        <p:spPr>
          <a:xfrm flipH="1">
            <a:off x="1098053" y="3162347"/>
            <a:ext cx="1691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Preprocessing the Text File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5" name="Google Shape;725;p43">
            <a:extLst>
              <a:ext uri="{FF2B5EF4-FFF2-40B4-BE49-F238E27FC236}">
                <a16:creationId xmlns:a16="http://schemas.microsoft.com/office/drawing/2014/main" id="{FB1E6DB4-6218-4FB3-4F12-ACF70DD2084D}"/>
              </a:ext>
            </a:extLst>
          </p:cNvPr>
          <p:cNvSpPr txBox="1"/>
          <p:nvPr/>
        </p:nvSpPr>
        <p:spPr>
          <a:xfrm flipH="1">
            <a:off x="2913869" y="3162347"/>
            <a:ext cx="1691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Preprocessing Audio Files for Tacotron 2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6" name="Google Shape;726;p43">
            <a:extLst>
              <a:ext uri="{FF2B5EF4-FFF2-40B4-BE49-F238E27FC236}">
                <a16:creationId xmlns:a16="http://schemas.microsoft.com/office/drawing/2014/main" id="{D8AD5567-AAFC-3A0E-FD8B-6B67A074701C}"/>
              </a:ext>
            </a:extLst>
          </p:cNvPr>
          <p:cNvSpPr txBox="1"/>
          <p:nvPr/>
        </p:nvSpPr>
        <p:spPr>
          <a:xfrm flipH="1">
            <a:off x="4729685" y="3162347"/>
            <a:ext cx="1691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Add Titles to WAV files</a:t>
            </a:r>
            <a:endParaRPr sz="1200" b="1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7" name="Google Shape;727;p43">
            <a:extLst>
              <a:ext uri="{FF2B5EF4-FFF2-40B4-BE49-F238E27FC236}">
                <a16:creationId xmlns:a16="http://schemas.microsoft.com/office/drawing/2014/main" id="{7F362C87-367D-A0C1-E264-9AE0BC2B642E}"/>
              </a:ext>
            </a:extLst>
          </p:cNvPr>
          <p:cNvSpPr txBox="1"/>
          <p:nvPr/>
        </p:nvSpPr>
        <p:spPr>
          <a:xfrm flipH="1">
            <a:off x="7758504" y="2565020"/>
            <a:ext cx="1361854" cy="5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Extracting Mel Spectrograms</a:t>
            </a:r>
          </a:p>
        </p:txBody>
      </p:sp>
      <p:sp>
        <p:nvSpPr>
          <p:cNvPr id="728" name="Google Shape;728;p43">
            <a:extLst>
              <a:ext uri="{FF2B5EF4-FFF2-40B4-BE49-F238E27FC236}">
                <a16:creationId xmlns:a16="http://schemas.microsoft.com/office/drawing/2014/main" id="{18A6BF4E-E50A-157C-1482-F8F54FA75860}"/>
              </a:ext>
            </a:extLst>
          </p:cNvPr>
          <p:cNvSpPr txBox="1"/>
          <p:nvPr/>
        </p:nvSpPr>
        <p:spPr>
          <a:xfrm flipH="1">
            <a:off x="1423704" y="1642300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01.</a:t>
            </a:r>
            <a:endParaRPr sz="2600" b="1" dirty="0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29" name="Google Shape;729;p43">
            <a:extLst>
              <a:ext uri="{FF2B5EF4-FFF2-40B4-BE49-F238E27FC236}">
                <a16:creationId xmlns:a16="http://schemas.microsoft.com/office/drawing/2014/main" id="{A2951576-9609-8C83-1A04-6C905E0E6BCA}"/>
              </a:ext>
            </a:extLst>
          </p:cNvPr>
          <p:cNvSpPr txBox="1"/>
          <p:nvPr/>
        </p:nvSpPr>
        <p:spPr>
          <a:xfrm flipH="1">
            <a:off x="3239519" y="1642300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02.</a:t>
            </a:r>
            <a:endParaRPr sz="2600" b="1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30" name="Google Shape;730;p43">
            <a:extLst>
              <a:ext uri="{FF2B5EF4-FFF2-40B4-BE49-F238E27FC236}">
                <a16:creationId xmlns:a16="http://schemas.microsoft.com/office/drawing/2014/main" id="{626388B7-B903-7AEB-7FD1-16BF2BF0F083}"/>
              </a:ext>
            </a:extLst>
          </p:cNvPr>
          <p:cNvSpPr txBox="1"/>
          <p:nvPr/>
        </p:nvSpPr>
        <p:spPr>
          <a:xfrm flipH="1">
            <a:off x="5055334" y="1642300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03.</a:t>
            </a:r>
            <a:endParaRPr sz="2600" b="1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31" name="Google Shape;731;p43">
            <a:extLst>
              <a:ext uri="{FF2B5EF4-FFF2-40B4-BE49-F238E27FC236}">
                <a16:creationId xmlns:a16="http://schemas.microsoft.com/office/drawing/2014/main" id="{BB8B80FD-A702-EAD5-153A-41CEB0F04F76}"/>
              </a:ext>
            </a:extLst>
          </p:cNvPr>
          <p:cNvSpPr txBox="1"/>
          <p:nvPr/>
        </p:nvSpPr>
        <p:spPr>
          <a:xfrm flipH="1">
            <a:off x="6871150" y="1642300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04.</a:t>
            </a:r>
            <a:endParaRPr sz="2600" b="1" dirty="0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32" name="Google Shape;732;p43">
            <a:extLst>
              <a:ext uri="{FF2B5EF4-FFF2-40B4-BE49-F238E27FC236}">
                <a16:creationId xmlns:a16="http://schemas.microsoft.com/office/drawing/2014/main" id="{9367A8FC-2028-7BA4-1059-CF5C4BE4A2FC}"/>
              </a:ext>
            </a:extLst>
          </p:cNvPr>
          <p:cNvSpPr txBox="1"/>
          <p:nvPr/>
        </p:nvSpPr>
        <p:spPr>
          <a:xfrm flipH="1">
            <a:off x="1423704" y="2608620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05.</a:t>
            </a:r>
            <a:endParaRPr sz="2600" b="1" dirty="0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33" name="Google Shape;733;p43">
            <a:extLst>
              <a:ext uri="{FF2B5EF4-FFF2-40B4-BE49-F238E27FC236}">
                <a16:creationId xmlns:a16="http://schemas.microsoft.com/office/drawing/2014/main" id="{D5EB4843-1E6E-87AE-9977-1B83BEF623F6}"/>
              </a:ext>
            </a:extLst>
          </p:cNvPr>
          <p:cNvSpPr txBox="1"/>
          <p:nvPr/>
        </p:nvSpPr>
        <p:spPr>
          <a:xfrm flipH="1">
            <a:off x="3239519" y="2608620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06.</a:t>
            </a:r>
            <a:endParaRPr sz="2600" b="1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34" name="Google Shape;734;p43">
            <a:extLst>
              <a:ext uri="{FF2B5EF4-FFF2-40B4-BE49-F238E27FC236}">
                <a16:creationId xmlns:a16="http://schemas.microsoft.com/office/drawing/2014/main" id="{9D4F77CB-2C10-94B8-D83C-B7A477D02335}"/>
              </a:ext>
            </a:extLst>
          </p:cNvPr>
          <p:cNvSpPr txBox="1"/>
          <p:nvPr/>
        </p:nvSpPr>
        <p:spPr>
          <a:xfrm flipH="1">
            <a:off x="5055335" y="2608620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07.</a:t>
            </a:r>
            <a:endParaRPr sz="2600" b="1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735" name="Google Shape;735;p43">
            <a:extLst>
              <a:ext uri="{FF2B5EF4-FFF2-40B4-BE49-F238E27FC236}">
                <a16:creationId xmlns:a16="http://schemas.microsoft.com/office/drawing/2014/main" id="{55CD4DCD-1EA7-52A5-CBA0-41AEF026C0F6}"/>
              </a:ext>
            </a:extLst>
          </p:cNvPr>
          <p:cNvSpPr txBox="1"/>
          <p:nvPr/>
        </p:nvSpPr>
        <p:spPr>
          <a:xfrm flipH="1">
            <a:off x="6871150" y="2608620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08.</a:t>
            </a:r>
            <a:endParaRPr sz="2600" b="1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cxnSp>
        <p:nvCxnSpPr>
          <p:cNvPr id="736" name="Google Shape;736;p43">
            <a:extLst>
              <a:ext uri="{FF2B5EF4-FFF2-40B4-BE49-F238E27FC236}">
                <a16:creationId xmlns:a16="http://schemas.microsoft.com/office/drawing/2014/main" id="{18CE0B2E-BB29-2910-BC5F-4E4D656BFB76}"/>
              </a:ext>
            </a:extLst>
          </p:cNvPr>
          <p:cNvCxnSpPr>
            <a:stCxn id="729" idx="3"/>
            <a:endCxn id="728" idx="1"/>
          </p:cNvCxnSpPr>
          <p:nvPr/>
        </p:nvCxnSpPr>
        <p:spPr>
          <a:xfrm rot="10800000">
            <a:off x="2463419" y="1855750"/>
            <a:ext cx="77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7" name="Google Shape;737;p43">
            <a:extLst>
              <a:ext uri="{FF2B5EF4-FFF2-40B4-BE49-F238E27FC236}">
                <a16:creationId xmlns:a16="http://schemas.microsoft.com/office/drawing/2014/main" id="{31D1789F-C0E0-4289-56F8-D1CA904EC202}"/>
              </a:ext>
            </a:extLst>
          </p:cNvPr>
          <p:cNvCxnSpPr>
            <a:stCxn id="729" idx="1"/>
            <a:endCxn id="730" idx="3"/>
          </p:cNvCxnSpPr>
          <p:nvPr/>
        </p:nvCxnSpPr>
        <p:spPr>
          <a:xfrm>
            <a:off x="4279319" y="1855750"/>
            <a:ext cx="77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8" name="Google Shape;738;p43">
            <a:extLst>
              <a:ext uri="{FF2B5EF4-FFF2-40B4-BE49-F238E27FC236}">
                <a16:creationId xmlns:a16="http://schemas.microsoft.com/office/drawing/2014/main" id="{9D696C2A-FE51-408F-5E34-FBB7F07515FE}"/>
              </a:ext>
            </a:extLst>
          </p:cNvPr>
          <p:cNvCxnSpPr>
            <a:stCxn id="730" idx="1"/>
            <a:endCxn id="731" idx="3"/>
          </p:cNvCxnSpPr>
          <p:nvPr/>
        </p:nvCxnSpPr>
        <p:spPr>
          <a:xfrm>
            <a:off x="6095134" y="1855750"/>
            <a:ext cx="77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9" name="Google Shape;739;p43">
            <a:extLst>
              <a:ext uri="{FF2B5EF4-FFF2-40B4-BE49-F238E27FC236}">
                <a16:creationId xmlns:a16="http://schemas.microsoft.com/office/drawing/2014/main" id="{271EFEBA-C760-9006-D4D2-C300BB00C9E7}"/>
              </a:ext>
            </a:extLst>
          </p:cNvPr>
          <p:cNvCxnSpPr>
            <a:cxnSpLocks/>
            <a:endCxn id="732" idx="0"/>
          </p:cNvCxnSpPr>
          <p:nvPr/>
        </p:nvCxnSpPr>
        <p:spPr>
          <a:xfrm rot="5400000">
            <a:off x="4451500" y="-330903"/>
            <a:ext cx="431700" cy="5447400"/>
          </a:xfrm>
          <a:prstGeom prst="bentConnector3">
            <a:avLst>
              <a:gd name="adj1" fmla="val 3728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0" name="Google Shape;740;p43">
            <a:extLst>
              <a:ext uri="{FF2B5EF4-FFF2-40B4-BE49-F238E27FC236}">
                <a16:creationId xmlns:a16="http://schemas.microsoft.com/office/drawing/2014/main" id="{2F4040EE-C7E7-7785-83D3-EE1793B447C5}"/>
              </a:ext>
            </a:extLst>
          </p:cNvPr>
          <p:cNvCxnSpPr>
            <a:stCxn id="732" idx="1"/>
            <a:endCxn id="733" idx="3"/>
          </p:cNvCxnSpPr>
          <p:nvPr/>
        </p:nvCxnSpPr>
        <p:spPr>
          <a:xfrm>
            <a:off x="2463504" y="2822070"/>
            <a:ext cx="77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1" name="Google Shape;741;p43">
            <a:extLst>
              <a:ext uri="{FF2B5EF4-FFF2-40B4-BE49-F238E27FC236}">
                <a16:creationId xmlns:a16="http://schemas.microsoft.com/office/drawing/2014/main" id="{957D1C59-1F3C-C138-662B-A8FCEFC3E4D3}"/>
              </a:ext>
            </a:extLst>
          </p:cNvPr>
          <p:cNvCxnSpPr>
            <a:stCxn id="733" idx="1"/>
            <a:endCxn id="734" idx="3"/>
          </p:cNvCxnSpPr>
          <p:nvPr/>
        </p:nvCxnSpPr>
        <p:spPr>
          <a:xfrm>
            <a:off x="4279319" y="2822070"/>
            <a:ext cx="77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2" name="Google Shape;742;p43">
            <a:extLst>
              <a:ext uri="{FF2B5EF4-FFF2-40B4-BE49-F238E27FC236}">
                <a16:creationId xmlns:a16="http://schemas.microsoft.com/office/drawing/2014/main" id="{D4543BDA-A961-C25B-5C40-B0E2DB65F653}"/>
              </a:ext>
            </a:extLst>
          </p:cNvPr>
          <p:cNvCxnSpPr>
            <a:stCxn id="734" idx="1"/>
            <a:endCxn id="735" idx="3"/>
          </p:cNvCxnSpPr>
          <p:nvPr/>
        </p:nvCxnSpPr>
        <p:spPr>
          <a:xfrm>
            <a:off x="6095135" y="2822070"/>
            <a:ext cx="77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3" name="Google Shape;743;p43">
            <a:extLst>
              <a:ext uri="{FF2B5EF4-FFF2-40B4-BE49-F238E27FC236}">
                <a16:creationId xmlns:a16="http://schemas.microsoft.com/office/drawing/2014/main" id="{D7A41FFB-37D8-9A24-CAC2-18408A585DE2}"/>
              </a:ext>
            </a:extLst>
          </p:cNvPr>
          <p:cNvCxnSpPr>
            <a:stCxn id="728" idx="0"/>
            <a:endCxn id="720" idx="2"/>
          </p:cNvCxnSpPr>
          <p:nvPr/>
        </p:nvCxnSpPr>
        <p:spPr>
          <a:xfrm rot="10800000">
            <a:off x="1943604" y="1515100"/>
            <a:ext cx="0" cy="12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4" name="Google Shape;744;p43">
            <a:extLst>
              <a:ext uri="{FF2B5EF4-FFF2-40B4-BE49-F238E27FC236}">
                <a16:creationId xmlns:a16="http://schemas.microsoft.com/office/drawing/2014/main" id="{08B1D005-C307-93F6-F247-9CE36475093E}"/>
              </a:ext>
            </a:extLst>
          </p:cNvPr>
          <p:cNvCxnSpPr>
            <a:stCxn id="729" idx="0"/>
            <a:endCxn id="721" idx="2"/>
          </p:cNvCxnSpPr>
          <p:nvPr/>
        </p:nvCxnSpPr>
        <p:spPr>
          <a:xfrm rot="10800000">
            <a:off x="3759419" y="1515100"/>
            <a:ext cx="0" cy="12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5" name="Google Shape;745;p43">
            <a:extLst>
              <a:ext uri="{FF2B5EF4-FFF2-40B4-BE49-F238E27FC236}">
                <a16:creationId xmlns:a16="http://schemas.microsoft.com/office/drawing/2014/main" id="{EE5ECEC4-4FE0-0602-89C3-92541AB10D50}"/>
              </a:ext>
            </a:extLst>
          </p:cNvPr>
          <p:cNvCxnSpPr>
            <a:stCxn id="730" idx="0"/>
            <a:endCxn id="722" idx="2"/>
          </p:cNvCxnSpPr>
          <p:nvPr/>
        </p:nvCxnSpPr>
        <p:spPr>
          <a:xfrm rot="10800000">
            <a:off x="5575234" y="1515100"/>
            <a:ext cx="0" cy="12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6" name="Google Shape;746;p43">
            <a:extLst>
              <a:ext uri="{FF2B5EF4-FFF2-40B4-BE49-F238E27FC236}">
                <a16:creationId xmlns:a16="http://schemas.microsoft.com/office/drawing/2014/main" id="{18458C82-7775-679C-4997-18F8906FFC38}"/>
              </a:ext>
            </a:extLst>
          </p:cNvPr>
          <p:cNvCxnSpPr>
            <a:stCxn id="731" idx="0"/>
            <a:endCxn id="723" idx="2"/>
          </p:cNvCxnSpPr>
          <p:nvPr/>
        </p:nvCxnSpPr>
        <p:spPr>
          <a:xfrm rot="10800000">
            <a:off x="7391050" y="1515100"/>
            <a:ext cx="0" cy="12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7" name="Google Shape;747;p43">
            <a:extLst>
              <a:ext uri="{FF2B5EF4-FFF2-40B4-BE49-F238E27FC236}">
                <a16:creationId xmlns:a16="http://schemas.microsoft.com/office/drawing/2014/main" id="{8A297ACF-6619-33E4-645F-8C26ED33D3A8}"/>
              </a:ext>
            </a:extLst>
          </p:cNvPr>
          <p:cNvCxnSpPr>
            <a:stCxn id="732" idx="2"/>
            <a:endCxn id="724" idx="0"/>
          </p:cNvCxnSpPr>
          <p:nvPr/>
        </p:nvCxnSpPr>
        <p:spPr>
          <a:xfrm flipH="1">
            <a:off x="1943603" y="3035520"/>
            <a:ext cx="1" cy="12682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8" name="Google Shape;748;p43">
            <a:extLst>
              <a:ext uri="{FF2B5EF4-FFF2-40B4-BE49-F238E27FC236}">
                <a16:creationId xmlns:a16="http://schemas.microsoft.com/office/drawing/2014/main" id="{63751A39-329C-24E3-61A1-7816B788D383}"/>
              </a:ext>
            </a:extLst>
          </p:cNvPr>
          <p:cNvCxnSpPr>
            <a:stCxn id="733" idx="2"/>
            <a:endCxn id="725" idx="0"/>
          </p:cNvCxnSpPr>
          <p:nvPr/>
        </p:nvCxnSpPr>
        <p:spPr>
          <a:xfrm>
            <a:off x="3759419" y="3035520"/>
            <a:ext cx="0" cy="126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9" name="Google Shape;749;p43">
            <a:extLst>
              <a:ext uri="{FF2B5EF4-FFF2-40B4-BE49-F238E27FC236}">
                <a16:creationId xmlns:a16="http://schemas.microsoft.com/office/drawing/2014/main" id="{0B9D737D-126F-9E52-4821-6A0F7C09BC92}"/>
              </a:ext>
            </a:extLst>
          </p:cNvPr>
          <p:cNvCxnSpPr>
            <a:stCxn id="734" idx="2"/>
            <a:endCxn id="726" idx="0"/>
          </p:cNvCxnSpPr>
          <p:nvPr/>
        </p:nvCxnSpPr>
        <p:spPr>
          <a:xfrm>
            <a:off x="5575235" y="3035520"/>
            <a:ext cx="0" cy="126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0" name="Google Shape;750;p43">
            <a:extLst>
              <a:ext uri="{FF2B5EF4-FFF2-40B4-BE49-F238E27FC236}">
                <a16:creationId xmlns:a16="http://schemas.microsoft.com/office/drawing/2014/main" id="{2D38A1C5-5F0F-F1B4-DB97-8419430549F3}"/>
              </a:ext>
            </a:extLst>
          </p:cNvPr>
          <p:cNvCxnSpPr>
            <a:cxnSpLocks/>
            <a:stCxn id="735" idx="1"/>
            <a:endCxn id="727" idx="3"/>
          </p:cNvCxnSpPr>
          <p:nvPr/>
        </p:nvCxnSpPr>
        <p:spPr>
          <a:xfrm flipH="1">
            <a:off x="7758504" y="2822070"/>
            <a:ext cx="15244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724;p43">
            <a:extLst>
              <a:ext uri="{FF2B5EF4-FFF2-40B4-BE49-F238E27FC236}">
                <a16:creationId xmlns:a16="http://schemas.microsoft.com/office/drawing/2014/main" id="{41BFB6BD-0C80-94C9-76E6-797DC2BBB5C9}"/>
              </a:ext>
            </a:extLst>
          </p:cNvPr>
          <p:cNvSpPr txBox="1"/>
          <p:nvPr/>
        </p:nvSpPr>
        <p:spPr>
          <a:xfrm flipH="1">
            <a:off x="451183" y="4414381"/>
            <a:ext cx="3462405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Converting Buckwalter to Phonemes</a:t>
            </a:r>
          </a:p>
        </p:txBody>
      </p:sp>
      <p:sp>
        <p:nvSpPr>
          <p:cNvPr id="5" name="Google Shape;725;p43">
            <a:extLst>
              <a:ext uri="{FF2B5EF4-FFF2-40B4-BE49-F238E27FC236}">
                <a16:creationId xmlns:a16="http://schemas.microsoft.com/office/drawing/2014/main" id="{13FB4E01-AC6C-54D0-1F10-361EDCB1EE25}"/>
              </a:ext>
            </a:extLst>
          </p:cNvPr>
          <p:cNvSpPr txBox="1"/>
          <p:nvPr/>
        </p:nvSpPr>
        <p:spPr>
          <a:xfrm flipH="1">
            <a:off x="4729684" y="4411127"/>
            <a:ext cx="1815815" cy="534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Text Preprocessing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" name="Google Shape;732;p43">
            <a:extLst>
              <a:ext uri="{FF2B5EF4-FFF2-40B4-BE49-F238E27FC236}">
                <a16:creationId xmlns:a16="http://schemas.microsoft.com/office/drawing/2014/main" id="{E28AA1A2-A3B3-493F-0DD6-2049832451F2}"/>
              </a:ext>
            </a:extLst>
          </p:cNvPr>
          <p:cNvSpPr txBox="1"/>
          <p:nvPr/>
        </p:nvSpPr>
        <p:spPr>
          <a:xfrm flipH="1">
            <a:off x="1664010" y="3860655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10.</a:t>
            </a:r>
            <a:endParaRPr sz="2600" b="1" dirty="0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9" name="Google Shape;733;p43">
            <a:extLst>
              <a:ext uri="{FF2B5EF4-FFF2-40B4-BE49-F238E27FC236}">
                <a16:creationId xmlns:a16="http://schemas.microsoft.com/office/drawing/2014/main" id="{1A2EF3B5-6CFD-3773-3800-8AB33D187127}"/>
              </a:ext>
            </a:extLst>
          </p:cNvPr>
          <p:cNvSpPr txBox="1"/>
          <p:nvPr/>
        </p:nvSpPr>
        <p:spPr>
          <a:xfrm flipH="1">
            <a:off x="5117650" y="3857400"/>
            <a:ext cx="10398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09.</a:t>
            </a:r>
            <a:endParaRPr sz="2600" b="1" dirty="0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cxnSp>
        <p:nvCxnSpPr>
          <p:cNvPr id="12" name="Google Shape;740;p43">
            <a:extLst>
              <a:ext uri="{FF2B5EF4-FFF2-40B4-BE49-F238E27FC236}">
                <a16:creationId xmlns:a16="http://schemas.microsoft.com/office/drawing/2014/main" id="{90E3C64D-58A4-F02B-03E3-6FB316913390}"/>
              </a:ext>
            </a:extLst>
          </p:cNvPr>
          <p:cNvCxnSpPr>
            <a:stCxn id="8" idx="1"/>
            <a:endCxn id="9" idx="3"/>
          </p:cNvCxnSpPr>
          <p:nvPr/>
        </p:nvCxnSpPr>
        <p:spPr>
          <a:xfrm flipV="1">
            <a:off x="2703810" y="4070850"/>
            <a:ext cx="2413840" cy="325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747;p43">
            <a:extLst>
              <a:ext uri="{FF2B5EF4-FFF2-40B4-BE49-F238E27FC236}">
                <a16:creationId xmlns:a16="http://schemas.microsoft.com/office/drawing/2014/main" id="{C8B14CCF-A82D-F495-8D10-4F9A4B86AE0B}"/>
              </a:ext>
            </a:extLst>
          </p:cNvPr>
          <p:cNvCxnSpPr>
            <a:cxnSpLocks/>
            <a:stCxn id="8" idx="2"/>
            <a:endCxn id="4" idx="0"/>
          </p:cNvCxnSpPr>
          <p:nvPr/>
        </p:nvCxnSpPr>
        <p:spPr>
          <a:xfrm flipH="1">
            <a:off x="2182385" y="4287555"/>
            <a:ext cx="1525" cy="12682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748;p43">
            <a:extLst>
              <a:ext uri="{FF2B5EF4-FFF2-40B4-BE49-F238E27FC236}">
                <a16:creationId xmlns:a16="http://schemas.microsoft.com/office/drawing/2014/main" id="{D0581D5A-7A6C-CEDC-FB4A-23603170743F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>
            <a:off x="5637550" y="4284300"/>
            <a:ext cx="41" cy="12682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739;p43">
            <a:extLst>
              <a:ext uri="{FF2B5EF4-FFF2-40B4-BE49-F238E27FC236}">
                <a16:creationId xmlns:a16="http://schemas.microsoft.com/office/drawing/2014/main" id="{325F59ED-D02E-E29F-B927-F7DB5110A60D}"/>
              </a:ext>
            </a:extLst>
          </p:cNvPr>
          <p:cNvCxnSpPr>
            <a:cxnSpLocks/>
            <a:stCxn id="9" idx="1"/>
            <a:endCxn id="735" idx="2"/>
          </p:cNvCxnSpPr>
          <p:nvPr/>
        </p:nvCxnSpPr>
        <p:spPr>
          <a:xfrm flipV="1">
            <a:off x="6157450" y="3035520"/>
            <a:ext cx="1233600" cy="103533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17130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>
          <a:extLst>
            <a:ext uri="{FF2B5EF4-FFF2-40B4-BE49-F238E27FC236}">
              <a16:creationId xmlns:a16="http://schemas.microsoft.com/office/drawing/2014/main" id="{B1BD7DD4-80D2-CAE2-3270-8B47AA7F4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>
            <a:extLst>
              <a:ext uri="{FF2B5EF4-FFF2-40B4-BE49-F238E27FC236}">
                <a16:creationId xmlns:a16="http://schemas.microsoft.com/office/drawing/2014/main" id="{2A2B0B2F-2F8F-ADB7-9FC9-1DAE9A4071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735750"/>
            <a:ext cx="4956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1</a:t>
            </a:r>
            <a:endParaRPr dirty="0"/>
          </a:p>
        </p:txBody>
      </p:sp>
      <p:sp>
        <p:nvSpPr>
          <p:cNvPr id="331" name="Google Shape;331;p33">
            <a:extLst>
              <a:ext uri="{FF2B5EF4-FFF2-40B4-BE49-F238E27FC236}">
                <a16:creationId xmlns:a16="http://schemas.microsoft.com/office/drawing/2014/main" id="{9220CB42-C9AF-6D00-D676-2344DCD4F5E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438400" y="1906775"/>
            <a:ext cx="135852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pic>
        <p:nvPicPr>
          <p:cNvPr id="332" name="Google Shape;332;p33">
            <a:extLst>
              <a:ext uri="{FF2B5EF4-FFF2-40B4-BE49-F238E27FC236}">
                <a16:creationId xmlns:a16="http://schemas.microsoft.com/office/drawing/2014/main" id="{A3FA3D7F-087E-0830-37AF-F774BE097BD2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48255" r="804"/>
          <a:stretch/>
        </p:blipFill>
        <p:spPr>
          <a:xfrm>
            <a:off x="5670175" y="539500"/>
            <a:ext cx="2760600" cy="4064400"/>
          </a:xfrm>
          <a:prstGeom prst="roundRect">
            <a:avLst>
              <a:gd name="adj" fmla="val 16667"/>
            </a:avLst>
          </a:prstGeom>
        </p:spPr>
      </p:pic>
      <p:cxnSp>
        <p:nvCxnSpPr>
          <p:cNvPr id="333" name="Google Shape;333;p33">
            <a:extLst>
              <a:ext uri="{FF2B5EF4-FFF2-40B4-BE49-F238E27FC236}">
                <a16:creationId xmlns:a16="http://schemas.microsoft.com/office/drawing/2014/main" id="{39F67DFD-30E1-3712-2BEC-7AA44A12ED44}"/>
              </a:ext>
            </a:extLst>
          </p:cNvPr>
          <p:cNvCxnSpPr/>
          <p:nvPr/>
        </p:nvCxnSpPr>
        <p:spPr>
          <a:xfrm>
            <a:off x="966288" y="3623900"/>
            <a:ext cx="445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949821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6"/>
          <p:cNvSpPr txBox="1">
            <a:spLocks noGrp="1"/>
          </p:cNvSpPr>
          <p:nvPr>
            <p:ph type="subTitle" idx="6"/>
          </p:nvPr>
        </p:nvSpPr>
        <p:spPr>
          <a:xfrm>
            <a:off x="1541925" y="2947458"/>
            <a:ext cx="24684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indent="0"/>
            <a:r>
              <a:rPr lang="en-US" b="1" dirty="0"/>
              <a:t>Audio Download</a:t>
            </a:r>
            <a:endParaRPr lang="en-US" dirty="0"/>
          </a:p>
        </p:txBody>
      </p:sp>
      <p:sp>
        <p:nvSpPr>
          <p:cNvPr id="434" name="Google Shape;434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01. Audio Extraction from YouTube Videos</a:t>
            </a:r>
            <a:endParaRPr dirty="0"/>
          </a:p>
        </p:txBody>
      </p:sp>
      <p:sp>
        <p:nvSpPr>
          <p:cNvPr id="435" name="Google Shape;435;p36"/>
          <p:cNvSpPr txBox="1">
            <a:spLocks noGrp="1"/>
          </p:cNvSpPr>
          <p:nvPr>
            <p:ph type="subTitle" idx="1"/>
          </p:nvPr>
        </p:nvSpPr>
        <p:spPr>
          <a:xfrm>
            <a:off x="4010325" y="2125592"/>
            <a:ext cx="42717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Uses the "</a:t>
            </a:r>
            <a:r>
              <a:rPr lang="en-US" dirty="0" err="1"/>
              <a:t>pytube</a:t>
            </a:r>
            <a:r>
              <a:rPr lang="en-US" dirty="0"/>
              <a:t>" library to search for videos.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Filters videos based on duration (e.g., 5–15 minutes)</a:t>
            </a:r>
          </a:p>
        </p:txBody>
      </p:sp>
      <p:sp>
        <p:nvSpPr>
          <p:cNvPr id="436" name="Google Shape;436;p36"/>
          <p:cNvSpPr txBox="1">
            <a:spLocks noGrp="1"/>
          </p:cNvSpPr>
          <p:nvPr>
            <p:ph type="subTitle" idx="2"/>
          </p:nvPr>
        </p:nvSpPr>
        <p:spPr>
          <a:xfrm>
            <a:off x="4010325" y="1307625"/>
            <a:ext cx="4271700" cy="8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list of </a:t>
            </a:r>
            <a:r>
              <a:rPr lang="en-US" dirty="0" err="1"/>
              <a:t>arabic</a:t>
            </a:r>
            <a:r>
              <a:rPr lang="en-US" dirty="0"/>
              <a:t> keywords to search for relevant YouTube videos.</a:t>
            </a:r>
          </a:p>
        </p:txBody>
      </p:sp>
      <p:sp>
        <p:nvSpPr>
          <p:cNvPr id="437" name="Google Shape;437;p36"/>
          <p:cNvSpPr txBox="1">
            <a:spLocks noGrp="1"/>
          </p:cNvSpPr>
          <p:nvPr>
            <p:ph type="subTitle" idx="3"/>
          </p:nvPr>
        </p:nvSpPr>
        <p:spPr>
          <a:xfrm>
            <a:off x="4010325" y="2947758"/>
            <a:ext cx="4271700" cy="8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Uses "</a:t>
            </a:r>
            <a:r>
              <a:rPr lang="en-US" dirty="0" err="1"/>
              <a:t>yt-dlp</a:t>
            </a:r>
            <a:r>
              <a:rPr lang="en-US" dirty="0"/>
              <a:t>" to download and extract audio in WAV format.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Saves audio files to organized folders by keyword.</a:t>
            </a:r>
            <a:endParaRPr dirty="0"/>
          </a:p>
        </p:txBody>
      </p:sp>
      <p:sp>
        <p:nvSpPr>
          <p:cNvPr id="438" name="Google Shape;438;p36"/>
          <p:cNvSpPr txBox="1">
            <a:spLocks noGrp="1"/>
          </p:cNvSpPr>
          <p:nvPr>
            <p:ph type="subTitle" idx="4"/>
          </p:nvPr>
        </p:nvSpPr>
        <p:spPr>
          <a:xfrm>
            <a:off x="4010329" y="3768425"/>
            <a:ext cx="42717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indent="0"/>
            <a:r>
              <a:rPr lang="en-US" dirty="0"/>
              <a:t>Handles issues like invalid URLs or download failures gracefully.</a:t>
            </a:r>
          </a:p>
        </p:txBody>
      </p:sp>
      <p:sp>
        <p:nvSpPr>
          <p:cNvPr id="439" name="Google Shape;439;p36"/>
          <p:cNvSpPr txBox="1">
            <a:spLocks noGrp="1"/>
          </p:cNvSpPr>
          <p:nvPr>
            <p:ph type="subTitle" idx="5"/>
          </p:nvPr>
        </p:nvSpPr>
        <p:spPr>
          <a:xfrm>
            <a:off x="1541925" y="1305525"/>
            <a:ext cx="24684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Input Keywords</a:t>
            </a:r>
            <a:endParaRPr dirty="0"/>
          </a:p>
        </p:txBody>
      </p:sp>
      <p:sp>
        <p:nvSpPr>
          <p:cNvPr id="440" name="Google Shape;440;p36"/>
          <p:cNvSpPr txBox="1">
            <a:spLocks noGrp="1"/>
          </p:cNvSpPr>
          <p:nvPr>
            <p:ph type="subTitle" idx="7"/>
          </p:nvPr>
        </p:nvSpPr>
        <p:spPr>
          <a:xfrm>
            <a:off x="1541925" y="2150428"/>
            <a:ext cx="24684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indent="0"/>
            <a:r>
              <a:rPr lang="en-US" b="1" dirty="0"/>
              <a:t>Search and Filter</a:t>
            </a:r>
            <a:endParaRPr lang="en-US" dirty="0"/>
          </a:p>
        </p:txBody>
      </p:sp>
      <p:sp>
        <p:nvSpPr>
          <p:cNvPr id="441" name="Google Shape;441;p36"/>
          <p:cNvSpPr txBox="1">
            <a:spLocks noGrp="1"/>
          </p:cNvSpPr>
          <p:nvPr>
            <p:ph type="subTitle" idx="8"/>
          </p:nvPr>
        </p:nvSpPr>
        <p:spPr>
          <a:xfrm>
            <a:off x="1541925" y="3768425"/>
            <a:ext cx="24684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Error Handling</a:t>
            </a:r>
            <a:endParaRPr dirty="0"/>
          </a:p>
        </p:txBody>
      </p:sp>
      <p:cxnSp>
        <p:nvCxnSpPr>
          <p:cNvPr id="442" name="Google Shape;442;p36"/>
          <p:cNvCxnSpPr/>
          <p:nvPr/>
        </p:nvCxnSpPr>
        <p:spPr>
          <a:xfrm>
            <a:off x="1342188" y="1493025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36"/>
          <p:cNvCxnSpPr/>
          <p:nvPr/>
        </p:nvCxnSpPr>
        <p:spPr>
          <a:xfrm>
            <a:off x="1342188" y="2314242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4" name="Google Shape;444;p36"/>
          <p:cNvCxnSpPr/>
          <p:nvPr/>
        </p:nvCxnSpPr>
        <p:spPr>
          <a:xfrm>
            <a:off x="1342188" y="3134958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5" name="Google Shape;445;p36"/>
          <p:cNvCxnSpPr/>
          <p:nvPr/>
        </p:nvCxnSpPr>
        <p:spPr>
          <a:xfrm>
            <a:off x="1342188" y="3955925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6" name="Google Shape;446;p36"/>
          <p:cNvGrpSpPr/>
          <p:nvPr/>
        </p:nvGrpSpPr>
        <p:grpSpPr>
          <a:xfrm>
            <a:off x="900678" y="1511568"/>
            <a:ext cx="343440" cy="420120"/>
            <a:chOff x="7394760" y="4304880"/>
            <a:chExt cx="343440" cy="420120"/>
          </a:xfrm>
        </p:grpSpPr>
        <p:sp>
          <p:nvSpPr>
            <p:cNvPr id="447" name="Google Shape;447;p36"/>
            <p:cNvSpPr/>
            <p:nvPr/>
          </p:nvSpPr>
          <p:spPr>
            <a:xfrm>
              <a:off x="7394760" y="4380840"/>
              <a:ext cx="195120" cy="344160"/>
            </a:xfrm>
            <a:custGeom>
              <a:avLst/>
              <a:gdLst/>
              <a:ahLst/>
              <a:cxnLst/>
              <a:rect l="l" t="t" r="r" b="b"/>
              <a:pathLst>
                <a:path w="542" h="956" extrusionOk="0">
                  <a:moveTo>
                    <a:pt x="526" y="921"/>
                  </a:moveTo>
                  <a:lnTo>
                    <a:pt x="526" y="921"/>
                  </a:lnTo>
                  <a:cubicBezTo>
                    <a:pt x="483" y="922"/>
                    <a:pt x="441" y="922"/>
                    <a:pt x="403" y="922"/>
                  </a:cubicBezTo>
                  <a:cubicBezTo>
                    <a:pt x="243" y="922"/>
                    <a:pt x="94" y="914"/>
                    <a:pt x="46" y="911"/>
                  </a:cubicBezTo>
                  <a:cubicBezTo>
                    <a:pt x="29" y="563"/>
                    <a:pt x="33" y="233"/>
                    <a:pt x="39" y="18"/>
                  </a:cubicBezTo>
                  <a:cubicBezTo>
                    <a:pt x="39" y="9"/>
                    <a:pt x="32" y="0"/>
                    <a:pt x="23" y="0"/>
                  </a:cubicBezTo>
                  <a:cubicBezTo>
                    <a:pt x="13" y="0"/>
                    <a:pt x="5" y="7"/>
                    <a:pt x="5" y="16"/>
                  </a:cubicBezTo>
                  <a:cubicBezTo>
                    <a:pt x="0" y="236"/>
                    <a:pt x="-5" y="573"/>
                    <a:pt x="13" y="927"/>
                  </a:cubicBezTo>
                  <a:cubicBezTo>
                    <a:pt x="13" y="935"/>
                    <a:pt x="20" y="943"/>
                    <a:pt x="29" y="943"/>
                  </a:cubicBezTo>
                  <a:cubicBezTo>
                    <a:pt x="30" y="943"/>
                    <a:pt x="209" y="956"/>
                    <a:pt x="403" y="956"/>
                  </a:cubicBezTo>
                  <a:cubicBezTo>
                    <a:pt x="443" y="956"/>
                    <a:pt x="483" y="956"/>
                    <a:pt x="526" y="954"/>
                  </a:cubicBezTo>
                  <a:cubicBezTo>
                    <a:pt x="534" y="954"/>
                    <a:pt x="543" y="946"/>
                    <a:pt x="542" y="937"/>
                  </a:cubicBezTo>
                  <a:cubicBezTo>
                    <a:pt x="542" y="928"/>
                    <a:pt x="534" y="921"/>
                    <a:pt x="526" y="9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7486920" y="4672440"/>
              <a:ext cx="102960" cy="13320"/>
            </a:xfrm>
            <a:custGeom>
              <a:avLst/>
              <a:gdLst/>
              <a:ahLst/>
              <a:cxnLst/>
              <a:rect l="l" t="t" r="r" b="b"/>
              <a:pathLst>
                <a:path w="286" h="37" extrusionOk="0">
                  <a:moveTo>
                    <a:pt x="268" y="0"/>
                  </a:moveTo>
                  <a:cubicBezTo>
                    <a:pt x="268" y="0"/>
                    <a:pt x="208" y="3"/>
                    <a:pt x="143" y="3"/>
                  </a:cubicBezTo>
                  <a:cubicBezTo>
                    <a:pt x="79" y="3"/>
                    <a:pt x="19" y="0"/>
                    <a:pt x="18" y="0"/>
                  </a:cubicBezTo>
                  <a:cubicBezTo>
                    <a:pt x="9" y="0"/>
                    <a:pt x="0" y="7"/>
                    <a:pt x="0" y="16"/>
                  </a:cubicBezTo>
                  <a:cubicBezTo>
                    <a:pt x="0" y="25"/>
                    <a:pt x="7" y="34"/>
                    <a:pt x="16" y="34"/>
                  </a:cubicBezTo>
                  <a:cubicBezTo>
                    <a:pt x="16" y="34"/>
                    <a:pt x="78" y="37"/>
                    <a:pt x="143" y="37"/>
                  </a:cubicBezTo>
                  <a:cubicBezTo>
                    <a:pt x="209" y="37"/>
                    <a:pt x="268" y="34"/>
                    <a:pt x="270" y="34"/>
                  </a:cubicBezTo>
                  <a:cubicBezTo>
                    <a:pt x="278" y="34"/>
                    <a:pt x="286" y="25"/>
                    <a:pt x="286" y="16"/>
                  </a:cubicBezTo>
                  <a:cubicBezTo>
                    <a:pt x="286" y="7"/>
                    <a:pt x="278" y="0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7396560" y="4304880"/>
              <a:ext cx="341640" cy="419040"/>
            </a:xfrm>
            <a:custGeom>
              <a:avLst/>
              <a:gdLst/>
              <a:ahLst/>
              <a:cxnLst/>
              <a:rect l="l" t="t" r="r" b="b"/>
              <a:pathLst>
                <a:path w="949" h="1164" extrusionOk="0">
                  <a:moveTo>
                    <a:pt x="797" y="294"/>
                  </a:moveTo>
                  <a:cubicBezTo>
                    <a:pt x="793" y="132"/>
                    <a:pt x="787" y="29"/>
                    <a:pt x="787" y="29"/>
                  </a:cubicBezTo>
                  <a:cubicBezTo>
                    <a:pt x="787" y="20"/>
                    <a:pt x="780" y="13"/>
                    <a:pt x="771" y="13"/>
                  </a:cubicBezTo>
                  <a:cubicBezTo>
                    <a:pt x="770" y="13"/>
                    <a:pt x="591" y="0"/>
                    <a:pt x="397" y="0"/>
                  </a:cubicBezTo>
                  <a:cubicBezTo>
                    <a:pt x="203" y="0"/>
                    <a:pt x="24" y="13"/>
                    <a:pt x="22" y="13"/>
                  </a:cubicBezTo>
                  <a:cubicBezTo>
                    <a:pt x="14" y="13"/>
                    <a:pt x="6" y="20"/>
                    <a:pt x="6" y="29"/>
                  </a:cubicBezTo>
                  <a:cubicBezTo>
                    <a:pt x="6" y="29"/>
                    <a:pt x="3" y="73"/>
                    <a:pt x="0" y="147"/>
                  </a:cubicBezTo>
                  <a:cubicBezTo>
                    <a:pt x="0" y="156"/>
                    <a:pt x="8" y="165"/>
                    <a:pt x="16" y="165"/>
                  </a:cubicBezTo>
                  <a:cubicBezTo>
                    <a:pt x="25" y="165"/>
                    <a:pt x="34" y="157"/>
                    <a:pt x="34" y="149"/>
                  </a:cubicBezTo>
                  <a:cubicBezTo>
                    <a:pt x="35" y="100"/>
                    <a:pt x="37" y="64"/>
                    <a:pt x="38" y="47"/>
                  </a:cubicBezTo>
                  <a:cubicBezTo>
                    <a:pt x="62" y="45"/>
                    <a:pt x="111" y="42"/>
                    <a:pt x="174" y="39"/>
                  </a:cubicBezTo>
                  <a:cubicBezTo>
                    <a:pt x="175" y="70"/>
                    <a:pt x="175" y="106"/>
                    <a:pt x="177" y="135"/>
                  </a:cubicBezTo>
                  <a:cubicBezTo>
                    <a:pt x="177" y="144"/>
                    <a:pt x="184" y="151"/>
                    <a:pt x="193" y="151"/>
                  </a:cubicBezTo>
                  <a:cubicBezTo>
                    <a:pt x="194" y="151"/>
                    <a:pt x="289" y="159"/>
                    <a:pt x="391" y="159"/>
                  </a:cubicBezTo>
                  <a:cubicBezTo>
                    <a:pt x="493" y="159"/>
                    <a:pt x="589" y="151"/>
                    <a:pt x="589" y="151"/>
                  </a:cubicBezTo>
                  <a:cubicBezTo>
                    <a:pt x="598" y="151"/>
                    <a:pt x="605" y="144"/>
                    <a:pt x="605" y="135"/>
                  </a:cubicBezTo>
                  <a:cubicBezTo>
                    <a:pt x="607" y="106"/>
                    <a:pt x="608" y="70"/>
                    <a:pt x="609" y="39"/>
                  </a:cubicBezTo>
                  <a:cubicBezTo>
                    <a:pt x="675" y="42"/>
                    <a:pt x="726" y="45"/>
                    <a:pt x="751" y="47"/>
                  </a:cubicBezTo>
                  <a:cubicBezTo>
                    <a:pt x="752" y="79"/>
                    <a:pt x="757" y="160"/>
                    <a:pt x="760" y="275"/>
                  </a:cubicBezTo>
                  <a:cubicBezTo>
                    <a:pt x="713" y="252"/>
                    <a:pt x="659" y="239"/>
                    <a:pt x="604" y="239"/>
                  </a:cubicBezTo>
                  <a:cubicBezTo>
                    <a:pt x="564" y="239"/>
                    <a:pt x="526" y="245"/>
                    <a:pt x="490" y="258"/>
                  </a:cubicBezTo>
                  <a:cubicBezTo>
                    <a:pt x="481" y="261"/>
                    <a:pt x="477" y="271"/>
                    <a:pt x="480" y="280"/>
                  </a:cubicBezTo>
                  <a:cubicBezTo>
                    <a:pt x="483" y="288"/>
                    <a:pt x="493" y="293"/>
                    <a:pt x="502" y="290"/>
                  </a:cubicBezTo>
                  <a:cubicBezTo>
                    <a:pt x="534" y="278"/>
                    <a:pt x="569" y="272"/>
                    <a:pt x="604" y="272"/>
                  </a:cubicBezTo>
                  <a:cubicBezTo>
                    <a:pt x="777" y="272"/>
                    <a:pt x="917" y="413"/>
                    <a:pt x="917" y="586"/>
                  </a:cubicBezTo>
                  <a:cubicBezTo>
                    <a:pt x="917" y="760"/>
                    <a:pt x="777" y="899"/>
                    <a:pt x="604" y="899"/>
                  </a:cubicBezTo>
                  <a:cubicBezTo>
                    <a:pt x="547" y="899"/>
                    <a:pt x="490" y="883"/>
                    <a:pt x="442" y="854"/>
                  </a:cubicBezTo>
                  <a:cubicBezTo>
                    <a:pt x="438" y="851"/>
                    <a:pt x="432" y="851"/>
                    <a:pt x="426" y="852"/>
                  </a:cubicBezTo>
                  <a:cubicBezTo>
                    <a:pt x="372" y="876"/>
                    <a:pt x="325" y="886"/>
                    <a:pt x="299" y="890"/>
                  </a:cubicBezTo>
                  <a:cubicBezTo>
                    <a:pt x="304" y="865"/>
                    <a:pt x="312" y="819"/>
                    <a:pt x="337" y="765"/>
                  </a:cubicBezTo>
                  <a:cubicBezTo>
                    <a:pt x="340" y="759"/>
                    <a:pt x="338" y="753"/>
                    <a:pt x="336" y="749"/>
                  </a:cubicBezTo>
                  <a:cubicBezTo>
                    <a:pt x="305" y="699"/>
                    <a:pt x="289" y="642"/>
                    <a:pt x="289" y="586"/>
                  </a:cubicBezTo>
                  <a:cubicBezTo>
                    <a:pt x="289" y="481"/>
                    <a:pt x="340" y="385"/>
                    <a:pt x="427" y="326"/>
                  </a:cubicBezTo>
                  <a:cubicBezTo>
                    <a:pt x="435" y="320"/>
                    <a:pt x="438" y="310"/>
                    <a:pt x="432" y="303"/>
                  </a:cubicBezTo>
                  <a:cubicBezTo>
                    <a:pt x="426" y="296"/>
                    <a:pt x="416" y="293"/>
                    <a:pt x="408" y="299"/>
                  </a:cubicBezTo>
                  <a:cubicBezTo>
                    <a:pt x="312" y="364"/>
                    <a:pt x="255" y="470"/>
                    <a:pt x="255" y="587"/>
                  </a:cubicBezTo>
                  <a:cubicBezTo>
                    <a:pt x="255" y="648"/>
                    <a:pt x="271" y="708"/>
                    <a:pt x="302" y="760"/>
                  </a:cubicBezTo>
                  <a:cubicBezTo>
                    <a:pt x="267" y="842"/>
                    <a:pt x="263" y="908"/>
                    <a:pt x="263" y="910"/>
                  </a:cubicBezTo>
                  <a:cubicBezTo>
                    <a:pt x="263" y="915"/>
                    <a:pt x="264" y="921"/>
                    <a:pt x="267" y="924"/>
                  </a:cubicBezTo>
                  <a:cubicBezTo>
                    <a:pt x="270" y="927"/>
                    <a:pt x="276" y="929"/>
                    <a:pt x="280" y="928"/>
                  </a:cubicBezTo>
                  <a:cubicBezTo>
                    <a:pt x="283" y="928"/>
                    <a:pt x="349" y="924"/>
                    <a:pt x="430" y="889"/>
                  </a:cubicBezTo>
                  <a:cubicBezTo>
                    <a:pt x="483" y="918"/>
                    <a:pt x="541" y="934"/>
                    <a:pt x="602" y="934"/>
                  </a:cubicBezTo>
                  <a:cubicBezTo>
                    <a:pt x="659" y="934"/>
                    <a:pt x="711" y="921"/>
                    <a:pt x="758" y="896"/>
                  </a:cubicBezTo>
                  <a:cubicBezTo>
                    <a:pt x="757" y="973"/>
                    <a:pt x="754" y="1050"/>
                    <a:pt x="749" y="1123"/>
                  </a:cubicBezTo>
                  <a:cubicBezTo>
                    <a:pt x="725" y="1125"/>
                    <a:pt x="674" y="1128"/>
                    <a:pt x="608" y="1130"/>
                  </a:cubicBezTo>
                  <a:cubicBezTo>
                    <a:pt x="599" y="1130"/>
                    <a:pt x="591" y="1139"/>
                    <a:pt x="592" y="1148"/>
                  </a:cubicBezTo>
                  <a:cubicBezTo>
                    <a:pt x="592" y="1157"/>
                    <a:pt x="599" y="1164"/>
                    <a:pt x="609" y="1164"/>
                  </a:cubicBezTo>
                  <a:lnTo>
                    <a:pt x="609" y="1164"/>
                  </a:lnTo>
                  <a:cubicBezTo>
                    <a:pt x="701" y="1160"/>
                    <a:pt x="767" y="1155"/>
                    <a:pt x="767" y="1155"/>
                  </a:cubicBezTo>
                  <a:cubicBezTo>
                    <a:pt x="776" y="1155"/>
                    <a:pt x="783" y="1148"/>
                    <a:pt x="783" y="1139"/>
                  </a:cubicBezTo>
                  <a:cubicBezTo>
                    <a:pt x="787" y="1055"/>
                    <a:pt x="790" y="966"/>
                    <a:pt x="793" y="876"/>
                  </a:cubicBezTo>
                  <a:cubicBezTo>
                    <a:pt x="888" y="813"/>
                    <a:pt x="949" y="707"/>
                    <a:pt x="949" y="586"/>
                  </a:cubicBezTo>
                  <a:cubicBezTo>
                    <a:pt x="953" y="463"/>
                    <a:pt x="892" y="355"/>
                    <a:pt x="797" y="294"/>
                  </a:cubicBezTo>
                  <a:moveTo>
                    <a:pt x="576" y="116"/>
                  </a:moveTo>
                  <a:cubicBezTo>
                    <a:pt x="545" y="118"/>
                    <a:pt x="473" y="122"/>
                    <a:pt x="395" y="122"/>
                  </a:cubicBezTo>
                  <a:cubicBezTo>
                    <a:pt x="318" y="122"/>
                    <a:pt x="245" y="118"/>
                    <a:pt x="215" y="116"/>
                  </a:cubicBezTo>
                  <a:cubicBezTo>
                    <a:pt x="213" y="90"/>
                    <a:pt x="213" y="61"/>
                    <a:pt x="212" y="36"/>
                  </a:cubicBezTo>
                  <a:cubicBezTo>
                    <a:pt x="269" y="35"/>
                    <a:pt x="333" y="33"/>
                    <a:pt x="398" y="33"/>
                  </a:cubicBezTo>
                  <a:cubicBezTo>
                    <a:pt x="462" y="33"/>
                    <a:pt x="525" y="35"/>
                    <a:pt x="579" y="36"/>
                  </a:cubicBezTo>
                  <a:cubicBezTo>
                    <a:pt x="577" y="61"/>
                    <a:pt x="577" y="90"/>
                    <a:pt x="576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7547040" y="4447440"/>
              <a:ext cx="140760" cy="135360"/>
            </a:xfrm>
            <a:custGeom>
              <a:avLst/>
              <a:gdLst/>
              <a:ahLst/>
              <a:cxnLst/>
              <a:rect l="l" t="t" r="r" b="b"/>
              <a:pathLst>
                <a:path w="391" h="376" extrusionOk="0">
                  <a:moveTo>
                    <a:pt x="312" y="125"/>
                  </a:moveTo>
                  <a:lnTo>
                    <a:pt x="355" y="109"/>
                  </a:lnTo>
                  <a:cubicBezTo>
                    <a:pt x="356" y="123"/>
                    <a:pt x="356" y="140"/>
                    <a:pt x="358" y="162"/>
                  </a:cubicBezTo>
                  <a:cubicBezTo>
                    <a:pt x="358" y="171"/>
                    <a:pt x="366" y="179"/>
                    <a:pt x="375" y="178"/>
                  </a:cubicBezTo>
                  <a:cubicBezTo>
                    <a:pt x="384" y="178"/>
                    <a:pt x="393" y="169"/>
                    <a:pt x="391" y="160"/>
                  </a:cubicBezTo>
                  <a:cubicBezTo>
                    <a:pt x="390" y="115"/>
                    <a:pt x="387" y="85"/>
                    <a:pt x="387" y="83"/>
                  </a:cubicBezTo>
                  <a:cubicBezTo>
                    <a:pt x="387" y="77"/>
                    <a:pt x="382" y="73"/>
                    <a:pt x="378" y="70"/>
                  </a:cubicBezTo>
                  <a:cubicBezTo>
                    <a:pt x="288" y="18"/>
                    <a:pt x="203" y="2"/>
                    <a:pt x="199" y="0"/>
                  </a:cubicBezTo>
                  <a:cubicBezTo>
                    <a:pt x="197" y="0"/>
                    <a:pt x="194" y="0"/>
                    <a:pt x="191" y="0"/>
                  </a:cubicBezTo>
                  <a:cubicBezTo>
                    <a:pt x="94" y="21"/>
                    <a:pt x="15" y="69"/>
                    <a:pt x="12" y="70"/>
                  </a:cubicBezTo>
                  <a:cubicBezTo>
                    <a:pt x="8" y="73"/>
                    <a:pt x="5" y="77"/>
                    <a:pt x="5" y="83"/>
                  </a:cubicBezTo>
                  <a:cubicBezTo>
                    <a:pt x="5" y="89"/>
                    <a:pt x="-7" y="190"/>
                    <a:pt x="5" y="294"/>
                  </a:cubicBezTo>
                  <a:cubicBezTo>
                    <a:pt x="5" y="299"/>
                    <a:pt x="8" y="305"/>
                    <a:pt x="12" y="306"/>
                  </a:cubicBezTo>
                  <a:cubicBezTo>
                    <a:pt x="15" y="308"/>
                    <a:pt x="89" y="356"/>
                    <a:pt x="191" y="376"/>
                  </a:cubicBezTo>
                  <a:cubicBezTo>
                    <a:pt x="193" y="376"/>
                    <a:pt x="193" y="376"/>
                    <a:pt x="194" y="376"/>
                  </a:cubicBezTo>
                  <a:cubicBezTo>
                    <a:pt x="196" y="376"/>
                    <a:pt x="197" y="376"/>
                    <a:pt x="197" y="376"/>
                  </a:cubicBezTo>
                  <a:cubicBezTo>
                    <a:pt x="301" y="356"/>
                    <a:pt x="374" y="308"/>
                    <a:pt x="376" y="306"/>
                  </a:cubicBezTo>
                  <a:cubicBezTo>
                    <a:pt x="381" y="303"/>
                    <a:pt x="384" y="299"/>
                    <a:pt x="384" y="294"/>
                  </a:cubicBezTo>
                  <a:cubicBezTo>
                    <a:pt x="385" y="278"/>
                    <a:pt x="387" y="262"/>
                    <a:pt x="388" y="246"/>
                  </a:cubicBezTo>
                  <a:cubicBezTo>
                    <a:pt x="388" y="238"/>
                    <a:pt x="381" y="229"/>
                    <a:pt x="372" y="229"/>
                  </a:cubicBezTo>
                  <a:cubicBezTo>
                    <a:pt x="363" y="229"/>
                    <a:pt x="355" y="236"/>
                    <a:pt x="355" y="245"/>
                  </a:cubicBezTo>
                  <a:cubicBezTo>
                    <a:pt x="355" y="258"/>
                    <a:pt x="353" y="271"/>
                    <a:pt x="352" y="283"/>
                  </a:cubicBezTo>
                  <a:cubicBezTo>
                    <a:pt x="334" y="293"/>
                    <a:pt x="280" y="322"/>
                    <a:pt x="212" y="340"/>
                  </a:cubicBezTo>
                  <a:lnTo>
                    <a:pt x="212" y="165"/>
                  </a:lnTo>
                  <a:lnTo>
                    <a:pt x="312" y="125"/>
                  </a:lnTo>
                  <a:moveTo>
                    <a:pt x="178" y="340"/>
                  </a:moveTo>
                  <a:cubicBezTo>
                    <a:pt x="110" y="324"/>
                    <a:pt x="56" y="294"/>
                    <a:pt x="38" y="283"/>
                  </a:cubicBezTo>
                  <a:cubicBezTo>
                    <a:pt x="31" y="213"/>
                    <a:pt x="34" y="144"/>
                    <a:pt x="37" y="109"/>
                  </a:cubicBezTo>
                  <a:lnTo>
                    <a:pt x="178" y="165"/>
                  </a:lnTo>
                  <a:lnTo>
                    <a:pt x="178" y="340"/>
                  </a:lnTo>
                  <a:moveTo>
                    <a:pt x="196" y="134"/>
                  </a:moveTo>
                  <a:lnTo>
                    <a:pt x="63" y="82"/>
                  </a:lnTo>
                  <a:cubicBezTo>
                    <a:pt x="94" y="67"/>
                    <a:pt x="142" y="45"/>
                    <a:pt x="196" y="34"/>
                  </a:cubicBezTo>
                  <a:cubicBezTo>
                    <a:pt x="209" y="37"/>
                    <a:pt x="266" y="50"/>
                    <a:pt x="328" y="82"/>
                  </a:cubicBezTo>
                  <a:lnTo>
                    <a:pt x="234" y="118"/>
                  </a:lnTo>
                  <a:lnTo>
                    <a:pt x="196" y="1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1" name="Google Shape;451;p36"/>
          <p:cNvGrpSpPr/>
          <p:nvPr/>
        </p:nvGrpSpPr>
        <p:grpSpPr>
          <a:xfrm>
            <a:off x="861978" y="2360968"/>
            <a:ext cx="420840" cy="421560"/>
            <a:chOff x="5700600" y="3724920"/>
            <a:chExt cx="420840" cy="421560"/>
          </a:xfrm>
        </p:grpSpPr>
        <p:sp>
          <p:nvSpPr>
            <p:cNvPr id="452" name="Google Shape;452;p36"/>
            <p:cNvSpPr/>
            <p:nvPr/>
          </p:nvSpPr>
          <p:spPr>
            <a:xfrm>
              <a:off x="5700600" y="3724920"/>
              <a:ext cx="420840" cy="421560"/>
            </a:xfrm>
            <a:custGeom>
              <a:avLst/>
              <a:gdLst/>
              <a:ahLst/>
              <a:cxnLst/>
              <a:rect l="l" t="t" r="r" b="b"/>
              <a:pathLst>
                <a:path w="1169" h="1171" extrusionOk="0">
                  <a:moveTo>
                    <a:pt x="1149" y="27"/>
                  </a:moveTo>
                  <a:cubicBezTo>
                    <a:pt x="1148" y="19"/>
                    <a:pt x="1142" y="13"/>
                    <a:pt x="1133" y="11"/>
                  </a:cubicBezTo>
                  <a:cubicBezTo>
                    <a:pt x="1130" y="11"/>
                    <a:pt x="868" y="0"/>
                    <a:pt x="584" y="0"/>
                  </a:cubicBezTo>
                  <a:cubicBezTo>
                    <a:pt x="508" y="0"/>
                    <a:pt x="428" y="1"/>
                    <a:pt x="344" y="3"/>
                  </a:cubicBezTo>
                  <a:cubicBezTo>
                    <a:pt x="335" y="3"/>
                    <a:pt x="326" y="10"/>
                    <a:pt x="326" y="20"/>
                  </a:cubicBezTo>
                  <a:cubicBezTo>
                    <a:pt x="326" y="29"/>
                    <a:pt x="334" y="37"/>
                    <a:pt x="344" y="37"/>
                  </a:cubicBezTo>
                  <a:cubicBezTo>
                    <a:pt x="427" y="36"/>
                    <a:pt x="508" y="35"/>
                    <a:pt x="583" y="35"/>
                  </a:cubicBezTo>
                  <a:cubicBezTo>
                    <a:pt x="827" y="35"/>
                    <a:pt x="1056" y="43"/>
                    <a:pt x="1116" y="45"/>
                  </a:cubicBezTo>
                  <a:cubicBezTo>
                    <a:pt x="1122" y="119"/>
                    <a:pt x="1148" y="456"/>
                    <a:pt x="1123" y="837"/>
                  </a:cubicBezTo>
                  <a:cubicBezTo>
                    <a:pt x="1090" y="839"/>
                    <a:pt x="1001" y="842"/>
                    <a:pt x="889" y="845"/>
                  </a:cubicBezTo>
                  <a:cubicBezTo>
                    <a:pt x="889" y="763"/>
                    <a:pt x="887" y="630"/>
                    <a:pt x="677" y="600"/>
                  </a:cubicBezTo>
                  <a:cubicBezTo>
                    <a:pt x="685" y="594"/>
                    <a:pt x="690" y="588"/>
                    <a:pt x="696" y="582"/>
                  </a:cubicBezTo>
                  <a:cubicBezTo>
                    <a:pt x="741" y="534"/>
                    <a:pt x="750" y="460"/>
                    <a:pt x="752" y="425"/>
                  </a:cubicBezTo>
                  <a:cubicBezTo>
                    <a:pt x="756" y="425"/>
                    <a:pt x="760" y="426"/>
                    <a:pt x="765" y="426"/>
                  </a:cubicBezTo>
                  <a:cubicBezTo>
                    <a:pt x="773" y="426"/>
                    <a:pt x="781" y="422"/>
                    <a:pt x="782" y="413"/>
                  </a:cubicBezTo>
                  <a:cubicBezTo>
                    <a:pt x="804" y="327"/>
                    <a:pt x="781" y="279"/>
                    <a:pt x="757" y="252"/>
                  </a:cubicBezTo>
                  <a:cubicBezTo>
                    <a:pt x="725" y="215"/>
                    <a:pt x="679" y="205"/>
                    <a:pt x="644" y="208"/>
                  </a:cubicBezTo>
                  <a:cubicBezTo>
                    <a:pt x="591" y="176"/>
                    <a:pt x="504" y="169"/>
                    <a:pt x="438" y="211"/>
                  </a:cubicBezTo>
                  <a:cubicBezTo>
                    <a:pt x="358" y="263"/>
                    <a:pt x="363" y="359"/>
                    <a:pt x="373" y="412"/>
                  </a:cubicBezTo>
                  <a:cubicBezTo>
                    <a:pt x="374" y="419"/>
                    <a:pt x="382" y="425"/>
                    <a:pt x="389" y="425"/>
                  </a:cubicBezTo>
                  <a:cubicBezTo>
                    <a:pt x="389" y="425"/>
                    <a:pt x="393" y="425"/>
                    <a:pt x="399" y="425"/>
                  </a:cubicBezTo>
                  <a:cubicBezTo>
                    <a:pt x="403" y="425"/>
                    <a:pt x="408" y="425"/>
                    <a:pt x="415" y="425"/>
                  </a:cubicBezTo>
                  <a:cubicBezTo>
                    <a:pt x="417" y="460"/>
                    <a:pt x="424" y="533"/>
                    <a:pt x="469" y="581"/>
                  </a:cubicBezTo>
                  <a:cubicBezTo>
                    <a:pt x="475" y="588"/>
                    <a:pt x="482" y="594"/>
                    <a:pt x="489" y="598"/>
                  </a:cubicBezTo>
                  <a:cubicBezTo>
                    <a:pt x="280" y="628"/>
                    <a:pt x="280" y="760"/>
                    <a:pt x="280" y="843"/>
                  </a:cubicBezTo>
                  <a:cubicBezTo>
                    <a:pt x="166" y="840"/>
                    <a:pt x="79" y="837"/>
                    <a:pt x="45" y="836"/>
                  </a:cubicBezTo>
                  <a:cubicBezTo>
                    <a:pt x="20" y="454"/>
                    <a:pt x="47" y="118"/>
                    <a:pt x="52" y="43"/>
                  </a:cubicBezTo>
                  <a:cubicBezTo>
                    <a:pt x="83" y="42"/>
                    <a:pt x="160" y="39"/>
                    <a:pt x="261" y="37"/>
                  </a:cubicBezTo>
                  <a:cubicBezTo>
                    <a:pt x="269" y="37"/>
                    <a:pt x="278" y="29"/>
                    <a:pt x="277" y="20"/>
                  </a:cubicBezTo>
                  <a:cubicBezTo>
                    <a:pt x="277" y="11"/>
                    <a:pt x="269" y="4"/>
                    <a:pt x="259" y="4"/>
                  </a:cubicBezTo>
                  <a:lnTo>
                    <a:pt x="259" y="4"/>
                  </a:lnTo>
                  <a:cubicBezTo>
                    <a:pt x="128" y="7"/>
                    <a:pt x="36" y="11"/>
                    <a:pt x="35" y="11"/>
                  </a:cubicBezTo>
                  <a:cubicBezTo>
                    <a:pt x="26" y="11"/>
                    <a:pt x="19" y="19"/>
                    <a:pt x="19" y="27"/>
                  </a:cubicBezTo>
                  <a:cubicBezTo>
                    <a:pt x="19" y="32"/>
                    <a:pt x="-25" y="476"/>
                    <a:pt x="19" y="952"/>
                  </a:cubicBezTo>
                  <a:cubicBezTo>
                    <a:pt x="20" y="961"/>
                    <a:pt x="26" y="967"/>
                    <a:pt x="35" y="968"/>
                  </a:cubicBezTo>
                  <a:cubicBezTo>
                    <a:pt x="35" y="968"/>
                    <a:pt x="79" y="970"/>
                    <a:pt x="148" y="973"/>
                  </a:cubicBezTo>
                  <a:lnTo>
                    <a:pt x="148" y="973"/>
                  </a:lnTo>
                  <a:cubicBezTo>
                    <a:pt x="157" y="973"/>
                    <a:pt x="166" y="966"/>
                    <a:pt x="166" y="957"/>
                  </a:cubicBezTo>
                  <a:cubicBezTo>
                    <a:pt x="166" y="948"/>
                    <a:pt x="159" y="939"/>
                    <a:pt x="150" y="939"/>
                  </a:cubicBezTo>
                  <a:cubicBezTo>
                    <a:pt x="105" y="938"/>
                    <a:pt x="70" y="936"/>
                    <a:pt x="51" y="936"/>
                  </a:cubicBezTo>
                  <a:cubicBezTo>
                    <a:pt x="49" y="916"/>
                    <a:pt x="48" y="894"/>
                    <a:pt x="47" y="874"/>
                  </a:cubicBezTo>
                  <a:cubicBezTo>
                    <a:pt x="114" y="877"/>
                    <a:pt x="344" y="884"/>
                    <a:pt x="584" y="884"/>
                  </a:cubicBezTo>
                  <a:cubicBezTo>
                    <a:pt x="824" y="884"/>
                    <a:pt x="1055" y="877"/>
                    <a:pt x="1122" y="874"/>
                  </a:cubicBezTo>
                  <a:cubicBezTo>
                    <a:pt x="1120" y="894"/>
                    <a:pt x="1119" y="915"/>
                    <a:pt x="1117" y="936"/>
                  </a:cubicBezTo>
                  <a:cubicBezTo>
                    <a:pt x="1058" y="939"/>
                    <a:pt x="829" y="947"/>
                    <a:pt x="584" y="947"/>
                  </a:cubicBezTo>
                  <a:cubicBezTo>
                    <a:pt x="475" y="947"/>
                    <a:pt x="357" y="945"/>
                    <a:pt x="233" y="942"/>
                  </a:cubicBezTo>
                  <a:lnTo>
                    <a:pt x="233" y="942"/>
                  </a:lnTo>
                  <a:cubicBezTo>
                    <a:pt x="224" y="942"/>
                    <a:pt x="216" y="949"/>
                    <a:pt x="216" y="958"/>
                  </a:cubicBezTo>
                  <a:cubicBezTo>
                    <a:pt x="216" y="967"/>
                    <a:pt x="223" y="976"/>
                    <a:pt x="232" y="976"/>
                  </a:cubicBezTo>
                  <a:cubicBezTo>
                    <a:pt x="310" y="977"/>
                    <a:pt x="386" y="979"/>
                    <a:pt x="459" y="980"/>
                  </a:cubicBezTo>
                  <a:cubicBezTo>
                    <a:pt x="405" y="1088"/>
                    <a:pt x="323" y="1140"/>
                    <a:pt x="323" y="1140"/>
                  </a:cubicBezTo>
                  <a:cubicBezTo>
                    <a:pt x="317" y="1145"/>
                    <a:pt x="315" y="1152"/>
                    <a:pt x="316" y="1159"/>
                  </a:cubicBezTo>
                  <a:cubicBezTo>
                    <a:pt x="317" y="1167"/>
                    <a:pt x="325" y="1171"/>
                    <a:pt x="332" y="1171"/>
                  </a:cubicBezTo>
                  <a:lnTo>
                    <a:pt x="626" y="1171"/>
                  </a:lnTo>
                  <a:cubicBezTo>
                    <a:pt x="635" y="1171"/>
                    <a:pt x="644" y="1164"/>
                    <a:pt x="644" y="1153"/>
                  </a:cubicBezTo>
                  <a:cubicBezTo>
                    <a:pt x="644" y="1145"/>
                    <a:pt x="637" y="1136"/>
                    <a:pt x="626" y="1136"/>
                  </a:cubicBezTo>
                  <a:lnTo>
                    <a:pt x="382" y="1136"/>
                  </a:lnTo>
                  <a:cubicBezTo>
                    <a:pt x="415" y="1105"/>
                    <a:pt x="462" y="1054"/>
                    <a:pt x="497" y="979"/>
                  </a:cubicBezTo>
                  <a:cubicBezTo>
                    <a:pt x="526" y="979"/>
                    <a:pt x="555" y="979"/>
                    <a:pt x="584" y="979"/>
                  </a:cubicBezTo>
                  <a:cubicBezTo>
                    <a:pt x="613" y="979"/>
                    <a:pt x="642" y="979"/>
                    <a:pt x="672" y="979"/>
                  </a:cubicBezTo>
                  <a:cubicBezTo>
                    <a:pt x="706" y="1054"/>
                    <a:pt x="753" y="1105"/>
                    <a:pt x="787" y="1136"/>
                  </a:cubicBezTo>
                  <a:lnTo>
                    <a:pt x="708" y="1136"/>
                  </a:lnTo>
                  <a:cubicBezTo>
                    <a:pt x="699" y="1136"/>
                    <a:pt x="690" y="1143"/>
                    <a:pt x="690" y="1153"/>
                  </a:cubicBezTo>
                  <a:cubicBezTo>
                    <a:pt x="690" y="1162"/>
                    <a:pt x="698" y="1171"/>
                    <a:pt x="708" y="1171"/>
                  </a:cubicBezTo>
                  <a:lnTo>
                    <a:pt x="836" y="1171"/>
                  </a:lnTo>
                  <a:cubicBezTo>
                    <a:pt x="843" y="1171"/>
                    <a:pt x="851" y="1167"/>
                    <a:pt x="852" y="1159"/>
                  </a:cubicBezTo>
                  <a:cubicBezTo>
                    <a:pt x="854" y="1152"/>
                    <a:pt x="851" y="1145"/>
                    <a:pt x="845" y="1140"/>
                  </a:cubicBezTo>
                  <a:cubicBezTo>
                    <a:pt x="843" y="1140"/>
                    <a:pt x="763" y="1088"/>
                    <a:pt x="709" y="980"/>
                  </a:cubicBezTo>
                  <a:cubicBezTo>
                    <a:pt x="941" y="977"/>
                    <a:pt x="1132" y="970"/>
                    <a:pt x="1133" y="970"/>
                  </a:cubicBezTo>
                  <a:cubicBezTo>
                    <a:pt x="1142" y="970"/>
                    <a:pt x="1149" y="963"/>
                    <a:pt x="1149" y="954"/>
                  </a:cubicBezTo>
                  <a:cubicBezTo>
                    <a:pt x="1193" y="476"/>
                    <a:pt x="1151" y="32"/>
                    <a:pt x="1149" y="27"/>
                  </a:cubicBezTo>
                  <a:moveTo>
                    <a:pt x="651" y="243"/>
                  </a:moveTo>
                  <a:cubicBezTo>
                    <a:pt x="676" y="241"/>
                    <a:pt x="711" y="249"/>
                    <a:pt x="734" y="275"/>
                  </a:cubicBezTo>
                  <a:cubicBezTo>
                    <a:pt x="757" y="301"/>
                    <a:pt x="765" y="341"/>
                    <a:pt x="755" y="390"/>
                  </a:cubicBezTo>
                  <a:cubicBezTo>
                    <a:pt x="698" y="380"/>
                    <a:pt x="663" y="339"/>
                    <a:pt x="663" y="339"/>
                  </a:cubicBezTo>
                  <a:lnTo>
                    <a:pt x="663" y="339"/>
                  </a:lnTo>
                  <a:cubicBezTo>
                    <a:pt x="628" y="298"/>
                    <a:pt x="642" y="259"/>
                    <a:pt x="651" y="243"/>
                  </a:cubicBezTo>
                  <a:moveTo>
                    <a:pt x="450" y="425"/>
                  </a:moveTo>
                  <a:cubicBezTo>
                    <a:pt x="468" y="424"/>
                    <a:pt x="486" y="422"/>
                    <a:pt x="508" y="419"/>
                  </a:cubicBezTo>
                  <a:cubicBezTo>
                    <a:pt x="517" y="418"/>
                    <a:pt x="524" y="409"/>
                    <a:pt x="523" y="400"/>
                  </a:cubicBezTo>
                  <a:cubicBezTo>
                    <a:pt x="521" y="391"/>
                    <a:pt x="513" y="384"/>
                    <a:pt x="504" y="386"/>
                  </a:cubicBezTo>
                  <a:cubicBezTo>
                    <a:pt x="463" y="391"/>
                    <a:pt x="425" y="393"/>
                    <a:pt x="406" y="393"/>
                  </a:cubicBezTo>
                  <a:cubicBezTo>
                    <a:pt x="393" y="306"/>
                    <a:pt x="427" y="262"/>
                    <a:pt x="459" y="241"/>
                  </a:cubicBezTo>
                  <a:cubicBezTo>
                    <a:pt x="507" y="209"/>
                    <a:pt x="575" y="212"/>
                    <a:pt x="618" y="234"/>
                  </a:cubicBezTo>
                  <a:cubicBezTo>
                    <a:pt x="606" y="262"/>
                    <a:pt x="599" y="304"/>
                    <a:pt x="625" y="346"/>
                  </a:cubicBezTo>
                  <a:cubicBezTo>
                    <a:pt x="612" y="355"/>
                    <a:pt x="594" y="362"/>
                    <a:pt x="575" y="368"/>
                  </a:cubicBezTo>
                  <a:cubicBezTo>
                    <a:pt x="567" y="371"/>
                    <a:pt x="561" y="381"/>
                    <a:pt x="564" y="390"/>
                  </a:cubicBezTo>
                  <a:cubicBezTo>
                    <a:pt x="567" y="399"/>
                    <a:pt x="577" y="405"/>
                    <a:pt x="586" y="402"/>
                  </a:cubicBezTo>
                  <a:cubicBezTo>
                    <a:pt x="609" y="394"/>
                    <a:pt x="629" y="384"/>
                    <a:pt x="647" y="374"/>
                  </a:cubicBezTo>
                  <a:cubicBezTo>
                    <a:pt x="660" y="387"/>
                    <a:pt x="685" y="406"/>
                    <a:pt x="718" y="418"/>
                  </a:cubicBezTo>
                  <a:cubicBezTo>
                    <a:pt x="718" y="445"/>
                    <a:pt x="714" y="517"/>
                    <a:pt x="673" y="560"/>
                  </a:cubicBezTo>
                  <a:cubicBezTo>
                    <a:pt x="651" y="584"/>
                    <a:pt x="622" y="595"/>
                    <a:pt x="584" y="595"/>
                  </a:cubicBezTo>
                  <a:cubicBezTo>
                    <a:pt x="546" y="595"/>
                    <a:pt x="517" y="584"/>
                    <a:pt x="495" y="560"/>
                  </a:cubicBezTo>
                  <a:cubicBezTo>
                    <a:pt x="457" y="520"/>
                    <a:pt x="452" y="454"/>
                    <a:pt x="450" y="425"/>
                  </a:cubicBezTo>
                  <a:moveTo>
                    <a:pt x="622" y="651"/>
                  </a:moveTo>
                  <a:cubicBezTo>
                    <a:pt x="615" y="660"/>
                    <a:pt x="603" y="664"/>
                    <a:pt x="584" y="664"/>
                  </a:cubicBezTo>
                  <a:cubicBezTo>
                    <a:pt x="567" y="664"/>
                    <a:pt x="554" y="660"/>
                    <a:pt x="546" y="651"/>
                  </a:cubicBezTo>
                  <a:cubicBezTo>
                    <a:pt x="540" y="644"/>
                    <a:pt x="539" y="633"/>
                    <a:pt x="539" y="623"/>
                  </a:cubicBezTo>
                  <a:cubicBezTo>
                    <a:pt x="552" y="626"/>
                    <a:pt x="568" y="629"/>
                    <a:pt x="583" y="629"/>
                  </a:cubicBezTo>
                  <a:cubicBezTo>
                    <a:pt x="599" y="629"/>
                    <a:pt x="613" y="628"/>
                    <a:pt x="626" y="623"/>
                  </a:cubicBezTo>
                  <a:cubicBezTo>
                    <a:pt x="629" y="633"/>
                    <a:pt x="628" y="644"/>
                    <a:pt x="622" y="651"/>
                  </a:cubicBezTo>
                  <a:moveTo>
                    <a:pt x="584" y="849"/>
                  </a:moveTo>
                  <a:cubicBezTo>
                    <a:pt x="489" y="849"/>
                    <a:pt x="396" y="848"/>
                    <a:pt x="313" y="846"/>
                  </a:cubicBezTo>
                  <a:cubicBezTo>
                    <a:pt x="313" y="805"/>
                    <a:pt x="313" y="756"/>
                    <a:pt x="339" y="715"/>
                  </a:cubicBezTo>
                  <a:cubicBezTo>
                    <a:pt x="367" y="670"/>
                    <a:pt x="422" y="644"/>
                    <a:pt x="505" y="633"/>
                  </a:cubicBezTo>
                  <a:cubicBezTo>
                    <a:pt x="507" y="646"/>
                    <a:pt x="510" y="660"/>
                    <a:pt x="519" y="671"/>
                  </a:cubicBezTo>
                  <a:cubicBezTo>
                    <a:pt x="532" y="689"/>
                    <a:pt x="554" y="699"/>
                    <a:pt x="584" y="699"/>
                  </a:cubicBezTo>
                  <a:cubicBezTo>
                    <a:pt x="615" y="699"/>
                    <a:pt x="635" y="690"/>
                    <a:pt x="650" y="671"/>
                  </a:cubicBezTo>
                  <a:cubicBezTo>
                    <a:pt x="658" y="660"/>
                    <a:pt x="663" y="645"/>
                    <a:pt x="663" y="633"/>
                  </a:cubicBezTo>
                  <a:cubicBezTo>
                    <a:pt x="747" y="644"/>
                    <a:pt x="801" y="670"/>
                    <a:pt x="829" y="715"/>
                  </a:cubicBezTo>
                  <a:cubicBezTo>
                    <a:pt x="855" y="756"/>
                    <a:pt x="855" y="805"/>
                    <a:pt x="855" y="846"/>
                  </a:cubicBezTo>
                  <a:cubicBezTo>
                    <a:pt x="772" y="848"/>
                    <a:pt x="679" y="849"/>
                    <a:pt x="584" y="8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5731560" y="3882240"/>
              <a:ext cx="12600" cy="64800"/>
            </a:xfrm>
            <a:custGeom>
              <a:avLst/>
              <a:gdLst/>
              <a:ahLst/>
              <a:cxnLst/>
              <a:rect l="l" t="t" r="r" b="b"/>
              <a:pathLst>
                <a:path w="35" h="180" extrusionOk="0">
                  <a:moveTo>
                    <a:pt x="17" y="0"/>
                  </a:moveTo>
                  <a:cubicBezTo>
                    <a:pt x="9" y="0"/>
                    <a:pt x="0" y="7"/>
                    <a:pt x="0" y="17"/>
                  </a:cubicBezTo>
                  <a:lnTo>
                    <a:pt x="0" y="163"/>
                  </a:lnTo>
                  <a:cubicBezTo>
                    <a:pt x="0" y="172"/>
                    <a:pt x="7" y="180"/>
                    <a:pt x="17" y="180"/>
                  </a:cubicBezTo>
                  <a:cubicBezTo>
                    <a:pt x="26" y="180"/>
                    <a:pt x="35" y="173"/>
                    <a:pt x="35" y="163"/>
                  </a:cubicBezTo>
                  <a:lnTo>
                    <a:pt x="35" y="17"/>
                  </a:lnTo>
                  <a:cubicBezTo>
                    <a:pt x="33" y="7"/>
                    <a:pt x="26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9800" rIns="90000" bIns="19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5756040" y="3873600"/>
              <a:ext cx="39960" cy="65160"/>
            </a:xfrm>
            <a:custGeom>
              <a:avLst/>
              <a:gdLst/>
              <a:ahLst/>
              <a:cxnLst/>
              <a:rect l="l" t="t" r="r" b="b"/>
              <a:pathLst>
                <a:path w="111" h="181" extrusionOk="0">
                  <a:moveTo>
                    <a:pt x="56" y="181"/>
                  </a:moveTo>
                  <a:cubicBezTo>
                    <a:pt x="86" y="181"/>
                    <a:pt x="111" y="156"/>
                    <a:pt x="111" y="126"/>
                  </a:cubicBezTo>
                  <a:lnTo>
                    <a:pt x="111" y="56"/>
                  </a:ln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lnTo>
                    <a:pt x="0" y="126"/>
                  </a:lnTo>
                  <a:cubicBezTo>
                    <a:pt x="0" y="156"/>
                    <a:pt x="25" y="181"/>
                    <a:pt x="56" y="181"/>
                  </a:cubicBezTo>
                  <a:moveTo>
                    <a:pt x="34" y="56"/>
                  </a:moveTo>
                  <a:cubicBezTo>
                    <a:pt x="34" y="44"/>
                    <a:pt x="43" y="35"/>
                    <a:pt x="54" y="35"/>
                  </a:cubicBezTo>
                  <a:cubicBezTo>
                    <a:pt x="66" y="35"/>
                    <a:pt x="75" y="44"/>
                    <a:pt x="75" y="56"/>
                  </a:cubicBezTo>
                  <a:lnTo>
                    <a:pt x="75" y="126"/>
                  </a:lnTo>
                  <a:cubicBezTo>
                    <a:pt x="75" y="137"/>
                    <a:pt x="66" y="146"/>
                    <a:pt x="54" y="146"/>
                  </a:cubicBezTo>
                  <a:cubicBezTo>
                    <a:pt x="43" y="146"/>
                    <a:pt x="34" y="137"/>
                    <a:pt x="34" y="126"/>
                  </a:cubicBezTo>
                  <a:lnTo>
                    <a:pt x="34" y="5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6"/>
            <p:cNvSpPr/>
            <p:nvPr/>
          </p:nvSpPr>
          <p:spPr>
            <a:xfrm>
              <a:off x="6050880" y="3873600"/>
              <a:ext cx="39960" cy="65160"/>
            </a:xfrm>
            <a:custGeom>
              <a:avLst/>
              <a:gdLst/>
              <a:ahLst/>
              <a:cxnLst/>
              <a:rect l="l" t="t" r="r" b="b"/>
              <a:pathLst>
                <a:path w="111" h="181" extrusionOk="0">
                  <a:moveTo>
                    <a:pt x="55" y="0"/>
                  </a:moveTo>
                  <a:cubicBezTo>
                    <a:pt x="25" y="0"/>
                    <a:pt x="0" y="25"/>
                    <a:pt x="0" y="56"/>
                  </a:cubicBezTo>
                  <a:lnTo>
                    <a:pt x="0" y="126"/>
                  </a:lnTo>
                  <a:cubicBezTo>
                    <a:pt x="0" y="156"/>
                    <a:pt x="25" y="181"/>
                    <a:pt x="55" y="181"/>
                  </a:cubicBezTo>
                  <a:cubicBezTo>
                    <a:pt x="86" y="181"/>
                    <a:pt x="111" y="156"/>
                    <a:pt x="111" y="126"/>
                  </a:cubicBezTo>
                  <a:lnTo>
                    <a:pt x="111" y="56"/>
                  </a:lnTo>
                  <a:cubicBezTo>
                    <a:pt x="111" y="25"/>
                    <a:pt x="86" y="0"/>
                    <a:pt x="55" y="0"/>
                  </a:cubicBezTo>
                  <a:moveTo>
                    <a:pt x="76" y="56"/>
                  </a:moveTo>
                  <a:lnTo>
                    <a:pt x="76" y="126"/>
                  </a:lnTo>
                  <a:cubicBezTo>
                    <a:pt x="76" y="137"/>
                    <a:pt x="67" y="146"/>
                    <a:pt x="55" y="146"/>
                  </a:cubicBezTo>
                  <a:cubicBezTo>
                    <a:pt x="44" y="146"/>
                    <a:pt x="35" y="137"/>
                    <a:pt x="35" y="126"/>
                  </a:cubicBezTo>
                  <a:lnTo>
                    <a:pt x="35" y="56"/>
                  </a:lnTo>
                  <a:cubicBezTo>
                    <a:pt x="35" y="44"/>
                    <a:pt x="44" y="35"/>
                    <a:pt x="55" y="35"/>
                  </a:cubicBezTo>
                  <a:cubicBezTo>
                    <a:pt x="67" y="35"/>
                    <a:pt x="76" y="44"/>
                    <a:pt x="76" y="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5808240" y="3882240"/>
              <a:ext cx="12600" cy="64800"/>
            </a:xfrm>
            <a:custGeom>
              <a:avLst/>
              <a:gdLst/>
              <a:ahLst/>
              <a:cxnLst/>
              <a:rect l="l" t="t" r="r" b="b"/>
              <a:pathLst>
                <a:path w="35" h="180" extrusionOk="0">
                  <a:moveTo>
                    <a:pt x="17" y="180"/>
                  </a:moveTo>
                  <a:cubicBezTo>
                    <a:pt x="26" y="180"/>
                    <a:pt x="35" y="173"/>
                    <a:pt x="35" y="163"/>
                  </a:cubicBezTo>
                  <a:lnTo>
                    <a:pt x="35" y="17"/>
                  </a:lnTo>
                  <a:cubicBezTo>
                    <a:pt x="35" y="8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lnTo>
                    <a:pt x="0" y="163"/>
                  </a:lnTo>
                  <a:cubicBezTo>
                    <a:pt x="0" y="173"/>
                    <a:pt x="7" y="180"/>
                    <a:pt x="17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9800" rIns="90000" bIns="19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5994360" y="3759840"/>
              <a:ext cx="12600" cy="65160"/>
            </a:xfrm>
            <a:custGeom>
              <a:avLst/>
              <a:gdLst/>
              <a:ahLst/>
              <a:cxnLst/>
              <a:rect l="l" t="t" r="r" b="b"/>
              <a:pathLst>
                <a:path w="35" h="181" extrusionOk="0">
                  <a:moveTo>
                    <a:pt x="17" y="0"/>
                  </a:moveTo>
                  <a:cubicBezTo>
                    <a:pt x="8" y="0"/>
                    <a:pt x="0" y="7"/>
                    <a:pt x="0" y="18"/>
                  </a:cubicBezTo>
                  <a:lnTo>
                    <a:pt x="0" y="163"/>
                  </a:lnTo>
                  <a:cubicBezTo>
                    <a:pt x="0" y="172"/>
                    <a:pt x="7" y="181"/>
                    <a:pt x="17" y="181"/>
                  </a:cubicBezTo>
                  <a:cubicBezTo>
                    <a:pt x="26" y="181"/>
                    <a:pt x="35" y="174"/>
                    <a:pt x="35" y="163"/>
                  </a:cubicBezTo>
                  <a:lnTo>
                    <a:pt x="35" y="18"/>
                  </a:lnTo>
                  <a:cubicBezTo>
                    <a:pt x="33" y="9"/>
                    <a:pt x="26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6018840" y="3768480"/>
              <a:ext cx="39960" cy="64800"/>
            </a:xfrm>
            <a:custGeom>
              <a:avLst/>
              <a:gdLst/>
              <a:ahLst/>
              <a:cxnLst/>
              <a:rect l="l" t="t" r="r" b="b"/>
              <a:pathLst>
                <a:path w="111" h="180" extrusionOk="0">
                  <a:moveTo>
                    <a:pt x="56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125"/>
                  </a:lnTo>
                  <a:cubicBezTo>
                    <a:pt x="0" y="155"/>
                    <a:pt x="26" y="180"/>
                    <a:pt x="56" y="180"/>
                  </a:cubicBezTo>
                  <a:cubicBezTo>
                    <a:pt x="87" y="180"/>
                    <a:pt x="111" y="155"/>
                    <a:pt x="111" y="125"/>
                  </a:cubicBezTo>
                  <a:lnTo>
                    <a:pt x="111" y="55"/>
                  </a:lnTo>
                  <a:cubicBezTo>
                    <a:pt x="111" y="24"/>
                    <a:pt x="86" y="0"/>
                    <a:pt x="56" y="0"/>
                  </a:cubicBezTo>
                  <a:moveTo>
                    <a:pt x="76" y="125"/>
                  </a:moveTo>
                  <a:cubicBezTo>
                    <a:pt x="76" y="136"/>
                    <a:pt x="68" y="145"/>
                    <a:pt x="56" y="145"/>
                  </a:cubicBezTo>
                  <a:cubicBezTo>
                    <a:pt x="45" y="145"/>
                    <a:pt x="35" y="136"/>
                    <a:pt x="35" y="125"/>
                  </a:cubicBezTo>
                  <a:lnTo>
                    <a:pt x="35" y="55"/>
                  </a:lnTo>
                  <a:cubicBezTo>
                    <a:pt x="35" y="43"/>
                    <a:pt x="45" y="34"/>
                    <a:pt x="56" y="34"/>
                  </a:cubicBezTo>
                  <a:cubicBezTo>
                    <a:pt x="68" y="34"/>
                    <a:pt x="76" y="43"/>
                    <a:pt x="76" y="55"/>
                  </a:cubicBezTo>
                  <a:lnTo>
                    <a:pt x="76" y="12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9800" rIns="90000" bIns="19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6"/>
            <p:cNvSpPr/>
            <p:nvPr/>
          </p:nvSpPr>
          <p:spPr>
            <a:xfrm>
              <a:off x="6002280" y="3865320"/>
              <a:ext cx="12600" cy="65160"/>
            </a:xfrm>
            <a:custGeom>
              <a:avLst/>
              <a:gdLst/>
              <a:ahLst/>
              <a:cxnLst/>
              <a:rect l="l" t="t" r="r" b="b"/>
              <a:pathLst>
                <a:path w="35" h="181" extrusionOk="0">
                  <a:moveTo>
                    <a:pt x="0" y="18"/>
                  </a:moveTo>
                  <a:lnTo>
                    <a:pt x="0" y="163"/>
                  </a:lnTo>
                  <a:cubicBezTo>
                    <a:pt x="0" y="172"/>
                    <a:pt x="7" y="181"/>
                    <a:pt x="17" y="181"/>
                  </a:cubicBezTo>
                  <a:cubicBezTo>
                    <a:pt x="26" y="181"/>
                    <a:pt x="35" y="173"/>
                    <a:pt x="35" y="163"/>
                  </a:cubicBezTo>
                  <a:lnTo>
                    <a:pt x="35" y="18"/>
                  </a:lnTo>
                  <a:cubicBezTo>
                    <a:pt x="35" y="9"/>
                    <a:pt x="27" y="0"/>
                    <a:pt x="17" y="0"/>
                  </a:cubicBezTo>
                  <a:cubicBezTo>
                    <a:pt x="7" y="1"/>
                    <a:pt x="0" y="9"/>
                    <a:pt x="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6"/>
            <p:cNvSpPr/>
            <p:nvPr/>
          </p:nvSpPr>
          <p:spPr>
            <a:xfrm>
              <a:off x="6026760" y="3874320"/>
              <a:ext cx="12600" cy="64800"/>
            </a:xfrm>
            <a:custGeom>
              <a:avLst/>
              <a:gdLst/>
              <a:ahLst/>
              <a:cxnLst/>
              <a:rect l="l" t="t" r="r" b="b"/>
              <a:pathLst>
                <a:path w="35" h="180" extrusionOk="0">
                  <a:moveTo>
                    <a:pt x="18" y="0"/>
                  </a:moveTo>
                  <a:cubicBezTo>
                    <a:pt x="9" y="0"/>
                    <a:pt x="0" y="7"/>
                    <a:pt x="0" y="17"/>
                  </a:cubicBezTo>
                  <a:lnTo>
                    <a:pt x="0" y="163"/>
                  </a:lnTo>
                  <a:cubicBezTo>
                    <a:pt x="0" y="172"/>
                    <a:pt x="8" y="180"/>
                    <a:pt x="18" y="180"/>
                  </a:cubicBezTo>
                  <a:cubicBezTo>
                    <a:pt x="29" y="180"/>
                    <a:pt x="35" y="173"/>
                    <a:pt x="35" y="163"/>
                  </a:cubicBezTo>
                  <a:lnTo>
                    <a:pt x="35" y="17"/>
                  </a:lnTo>
                  <a:cubicBezTo>
                    <a:pt x="34" y="7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9800" rIns="90000" bIns="19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6"/>
            <p:cNvSpPr/>
            <p:nvPr/>
          </p:nvSpPr>
          <p:spPr>
            <a:xfrm>
              <a:off x="5736600" y="3768480"/>
              <a:ext cx="39960" cy="64800"/>
            </a:xfrm>
            <a:custGeom>
              <a:avLst/>
              <a:gdLst/>
              <a:ahLst/>
              <a:cxnLst/>
              <a:rect l="l" t="t" r="r" b="b"/>
              <a:pathLst>
                <a:path w="111" h="180" extrusionOk="0">
                  <a:moveTo>
                    <a:pt x="111" y="125"/>
                  </a:moveTo>
                  <a:lnTo>
                    <a:pt x="111" y="55"/>
                  </a:lnTo>
                  <a:cubicBezTo>
                    <a:pt x="111" y="24"/>
                    <a:pt x="87" y="0"/>
                    <a:pt x="56" y="0"/>
                  </a:cubicBezTo>
                  <a:cubicBezTo>
                    <a:pt x="26" y="0"/>
                    <a:pt x="0" y="24"/>
                    <a:pt x="0" y="55"/>
                  </a:cubicBezTo>
                  <a:lnTo>
                    <a:pt x="0" y="125"/>
                  </a:lnTo>
                  <a:cubicBezTo>
                    <a:pt x="0" y="155"/>
                    <a:pt x="26" y="180"/>
                    <a:pt x="56" y="180"/>
                  </a:cubicBezTo>
                  <a:cubicBezTo>
                    <a:pt x="87" y="180"/>
                    <a:pt x="111" y="155"/>
                    <a:pt x="111" y="125"/>
                  </a:cubicBezTo>
                  <a:moveTo>
                    <a:pt x="35" y="125"/>
                  </a:moveTo>
                  <a:lnTo>
                    <a:pt x="35" y="55"/>
                  </a:lnTo>
                  <a:cubicBezTo>
                    <a:pt x="35" y="43"/>
                    <a:pt x="45" y="34"/>
                    <a:pt x="56" y="34"/>
                  </a:cubicBezTo>
                  <a:cubicBezTo>
                    <a:pt x="68" y="34"/>
                    <a:pt x="76" y="43"/>
                    <a:pt x="76" y="55"/>
                  </a:cubicBezTo>
                  <a:lnTo>
                    <a:pt x="76" y="125"/>
                  </a:lnTo>
                  <a:cubicBezTo>
                    <a:pt x="76" y="136"/>
                    <a:pt x="67" y="145"/>
                    <a:pt x="56" y="145"/>
                  </a:cubicBezTo>
                  <a:cubicBezTo>
                    <a:pt x="46" y="145"/>
                    <a:pt x="35" y="136"/>
                    <a:pt x="35" y="1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9800" rIns="90000" bIns="19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5813280" y="3759840"/>
              <a:ext cx="12600" cy="65160"/>
            </a:xfrm>
            <a:custGeom>
              <a:avLst/>
              <a:gdLst/>
              <a:ahLst/>
              <a:cxnLst/>
              <a:rect l="l" t="t" r="r" b="b"/>
              <a:pathLst>
                <a:path w="35" h="181" extrusionOk="0">
                  <a:moveTo>
                    <a:pt x="18" y="181"/>
                  </a:moveTo>
                  <a:cubicBezTo>
                    <a:pt x="26" y="181"/>
                    <a:pt x="35" y="174"/>
                    <a:pt x="35" y="163"/>
                  </a:cubicBezTo>
                  <a:lnTo>
                    <a:pt x="35" y="18"/>
                  </a:lnTo>
                  <a:cubicBezTo>
                    <a:pt x="35" y="9"/>
                    <a:pt x="28" y="0"/>
                    <a:pt x="18" y="0"/>
                  </a:cubicBezTo>
                  <a:cubicBezTo>
                    <a:pt x="9" y="0"/>
                    <a:pt x="0" y="7"/>
                    <a:pt x="0" y="18"/>
                  </a:cubicBezTo>
                  <a:lnTo>
                    <a:pt x="0" y="163"/>
                  </a:lnTo>
                  <a:cubicBezTo>
                    <a:pt x="0" y="174"/>
                    <a:pt x="9" y="181"/>
                    <a:pt x="1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5788080" y="3768840"/>
              <a:ext cx="12600" cy="65160"/>
            </a:xfrm>
            <a:custGeom>
              <a:avLst/>
              <a:gdLst/>
              <a:ahLst/>
              <a:cxnLst/>
              <a:rect l="l" t="t" r="r" b="b"/>
              <a:pathLst>
                <a:path w="35" h="181" extrusionOk="0">
                  <a:moveTo>
                    <a:pt x="35" y="163"/>
                  </a:moveTo>
                  <a:lnTo>
                    <a:pt x="35" y="17"/>
                  </a:lnTo>
                  <a:cubicBezTo>
                    <a:pt x="35" y="9"/>
                    <a:pt x="28" y="0"/>
                    <a:pt x="18" y="0"/>
                  </a:cubicBezTo>
                  <a:cubicBezTo>
                    <a:pt x="9" y="0"/>
                    <a:pt x="0" y="7"/>
                    <a:pt x="0" y="17"/>
                  </a:cubicBezTo>
                  <a:lnTo>
                    <a:pt x="0" y="163"/>
                  </a:lnTo>
                  <a:cubicBezTo>
                    <a:pt x="0" y="172"/>
                    <a:pt x="7" y="181"/>
                    <a:pt x="18" y="181"/>
                  </a:cubicBezTo>
                  <a:cubicBezTo>
                    <a:pt x="28" y="179"/>
                    <a:pt x="35" y="172"/>
                    <a:pt x="35" y="1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20150" rIns="90000" bIns="20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6070680" y="3768480"/>
              <a:ext cx="12600" cy="64800"/>
            </a:xfrm>
            <a:custGeom>
              <a:avLst/>
              <a:gdLst/>
              <a:ahLst/>
              <a:cxnLst/>
              <a:rect l="l" t="t" r="r" b="b"/>
              <a:pathLst>
                <a:path w="35" h="180" extrusionOk="0">
                  <a:moveTo>
                    <a:pt x="35" y="163"/>
                  </a:moveTo>
                  <a:lnTo>
                    <a:pt x="35" y="17"/>
                  </a:lnTo>
                  <a:cubicBezTo>
                    <a:pt x="35" y="8"/>
                    <a:pt x="28" y="0"/>
                    <a:pt x="18" y="0"/>
                  </a:cubicBezTo>
                  <a:cubicBezTo>
                    <a:pt x="9" y="0"/>
                    <a:pt x="0" y="7"/>
                    <a:pt x="0" y="17"/>
                  </a:cubicBezTo>
                  <a:lnTo>
                    <a:pt x="0" y="163"/>
                  </a:lnTo>
                  <a:cubicBezTo>
                    <a:pt x="0" y="171"/>
                    <a:pt x="8" y="180"/>
                    <a:pt x="18" y="180"/>
                  </a:cubicBezTo>
                  <a:cubicBezTo>
                    <a:pt x="27" y="180"/>
                    <a:pt x="35" y="173"/>
                    <a:pt x="35" y="1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9800" rIns="90000" bIns="19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36"/>
          <p:cNvGrpSpPr/>
          <p:nvPr/>
        </p:nvGrpSpPr>
        <p:grpSpPr>
          <a:xfrm>
            <a:off x="861978" y="3193098"/>
            <a:ext cx="420840" cy="340920"/>
            <a:chOff x="6300000" y="3161520"/>
            <a:chExt cx="420840" cy="340920"/>
          </a:xfrm>
        </p:grpSpPr>
        <p:sp>
          <p:nvSpPr>
            <p:cNvPr id="466" name="Google Shape;466;p36"/>
            <p:cNvSpPr/>
            <p:nvPr/>
          </p:nvSpPr>
          <p:spPr>
            <a:xfrm>
              <a:off x="6467760" y="3478680"/>
              <a:ext cx="149760" cy="23760"/>
            </a:xfrm>
            <a:custGeom>
              <a:avLst/>
              <a:gdLst/>
              <a:ahLst/>
              <a:cxnLst/>
              <a:rect l="l" t="t" r="r" b="b"/>
              <a:pathLst>
                <a:path w="416" h="66" extrusionOk="0">
                  <a:moveTo>
                    <a:pt x="394" y="0"/>
                  </a:moveTo>
                  <a:cubicBezTo>
                    <a:pt x="276" y="28"/>
                    <a:pt x="149" y="37"/>
                    <a:pt x="19" y="27"/>
                  </a:cubicBezTo>
                  <a:cubicBezTo>
                    <a:pt x="11" y="25"/>
                    <a:pt x="2" y="32"/>
                    <a:pt x="0" y="43"/>
                  </a:cubicBezTo>
                  <a:cubicBezTo>
                    <a:pt x="-1" y="51"/>
                    <a:pt x="6" y="60"/>
                    <a:pt x="16" y="62"/>
                  </a:cubicBezTo>
                  <a:cubicBezTo>
                    <a:pt x="51" y="64"/>
                    <a:pt x="88" y="66"/>
                    <a:pt x="123" y="66"/>
                  </a:cubicBezTo>
                  <a:cubicBezTo>
                    <a:pt x="219" y="66"/>
                    <a:pt x="312" y="56"/>
                    <a:pt x="402" y="34"/>
                  </a:cubicBezTo>
                  <a:cubicBezTo>
                    <a:pt x="411" y="32"/>
                    <a:pt x="417" y="22"/>
                    <a:pt x="416" y="13"/>
                  </a:cubicBezTo>
                  <a:cubicBezTo>
                    <a:pt x="411" y="3"/>
                    <a:pt x="402" y="-1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6404040" y="3478680"/>
              <a:ext cx="46800" cy="18360"/>
            </a:xfrm>
            <a:custGeom>
              <a:avLst/>
              <a:gdLst/>
              <a:ahLst/>
              <a:cxnLst/>
              <a:rect l="l" t="t" r="r" b="b"/>
              <a:pathLst>
                <a:path w="130" h="51" extrusionOk="0">
                  <a:moveTo>
                    <a:pt x="115" y="18"/>
                  </a:moveTo>
                  <a:cubicBezTo>
                    <a:pt x="58" y="9"/>
                    <a:pt x="23" y="0"/>
                    <a:pt x="21" y="0"/>
                  </a:cubicBezTo>
                  <a:cubicBezTo>
                    <a:pt x="13" y="-3"/>
                    <a:pt x="2" y="3"/>
                    <a:pt x="1" y="12"/>
                  </a:cubicBezTo>
                  <a:cubicBezTo>
                    <a:pt x="-2" y="21"/>
                    <a:pt x="4" y="31"/>
                    <a:pt x="13" y="32"/>
                  </a:cubicBezTo>
                  <a:cubicBezTo>
                    <a:pt x="14" y="32"/>
                    <a:pt x="49" y="43"/>
                    <a:pt x="109" y="51"/>
                  </a:cubicBezTo>
                  <a:cubicBezTo>
                    <a:pt x="110" y="51"/>
                    <a:pt x="110" y="51"/>
                    <a:pt x="112" y="51"/>
                  </a:cubicBezTo>
                  <a:cubicBezTo>
                    <a:pt x="120" y="51"/>
                    <a:pt x="128" y="45"/>
                    <a:pt x="129" y="37"/>
                  </a:cubicBezTo>
                  <a:cubicBezTo>
                    <a:pt x="131" y="28"/>
                    <a:pt x="123" y="19"/>
                    <a:pt x="115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6454080" y="3447360"/>
              <a:ext cx="112680" cy="15120"/>
            </a:xfrm>
            <a:custGeom>
              <a:avLst/>
              <a:gdLst/>
              <a:ahLst/>
              <a:cxnLst/>
              <a:rect l="l" t="t" r="r" b="b"/>
              <a:pathLst>
                <a:path w="313" h="42" extrusionOk="0">
                  <a:moveTo>
                    <a:pt x="298" y="33"/>
                  </a:moveTo>
                  <a:cubicBezTo>
                    <a:pt x="306" y="32"/>
                    <a:pt x="314" y="23"/>
                    <a:pt x="312" y="14"/>
                  </a:cubicBezTo>
                  <a:cubicBezTo>
                    <a:pt x="311" y="6"/>
                    <a:pt x="302" y="-2"/>
                    <a:pt x="293" y="0"/>
                  </a:cubicBezTo>
                  <a:cubicBezTo>
                    <a:pt x="142" y="17"/>
                    <a:pt x="21" y="0"/>
                    <a:pt x="19" y="0"/>
                  </a:cubicBezTo>
                  <a:cubicBezTo>
                    <a:pt x="11" y="-2"/>
                    <a:pt x="2" y="4"/>
                    <a:pt x="0" y="14"/>
                  </a:cubicBezTo>
                  <a:cubicBezTo>
                    <a:pt x="-1" y="23"/>
                    <a:pt x="5" y="32"/>
                    <a:pt x="15" y="33"/>
                  </a:cubicBezTo>
                  <a:cubicBezTo>
                    <a:pt x="18" y="33"/>
                    <a:pt x="73" y="42"/>
                    <a:pt x="153" y="42"/>
                  </a:cubicBezTo>
                  <a:cubicBezTo>
                    <a:pt x="196" y="42"/>
                    <a:pt x="245" y="39"/>
                    <a:pt x="298" y="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6300000" y="3161520"/>
              <a:ext cx="420840" cy="268920"/>
            </a:xfrm>
            <a:custGeom>
              <a:avLst/>
              <a:gdLst/>
              <a:ahLst/>
              <a:cxnLst/>
              <a:rect l="l" t="t" r="r" b="b"/>
              <a:pathLst>
                <a:path w="1169" h="747" extrusionOk="0">
                  <a:moveTo>
                    <a:pt x="1115" y="316"/>
                  </a:moveTo>
                  <a:cubicBezTo>
                    <a:pt x="1109" y="309"/>
                    <a:pt x="1099" y="307"/>
                    <a:pt x="1091" y="312"/>
                  </a:cubicBezTo>
                  <a:cubicBezTo>
                    <a:pt x="1084" y="317"/>
                    <a:pt x="1083" y="328"/>
                    <a:pt x="1087" y="335"/>
                  </a:cubicBezTo>
                  <a:cubicBezTo>
                    <a:pt x="1116" y="376"/>
                    <a:pt x="1132" y="425"/>
                    <a:pt x="1132" y="475"/>
                  </a:cubicBezTo>
                  <a:cubicBezTo>
                    <a:pt x="1132" y="607"/>
                    <a:pt x="1025" y="715"/>
                    <a:pt x="892" y="715"/>
                  </a:cubicBezTo>
                  <a:cubicBezTo>
                    <a:pt x="760" y="715"/>
                    <a:pt x="651" y="608"/>
                    <a:pt x="651" y="475"/>
                  </a:cubicBezTo>
                  <a:cubicBezTo>
                    <a:pt x="651" y="343"/>
                    <a:pt x="759" y="234"/>
                    <a:pt x="892" y="234"/>
                  </a:cubicBezTo>
                  <a:cubicBezTo>
                    <a:pt x="944" y="234"/>
                    <a:pt x="995" y="252"/>
                    <a:pt x="1037" y="283"/>
                  </a:cubicBezTo>
                  <a:cubicBezTo>
                    <a:pt x="1045" y="288"/>
                    <a:pt x="1056" y="287"/>
                    <a:pt x="1061" y="280"/>
                  </a:cubicBezTo>
                  <a:cubicBezTo>
                    <a:pt x="1067" y="272"/>
                    <a:pt x="1065" y="261"/>
                    <a:pt x="1058" y="256"/>
                  </a:cubicBezTo>
                  <a:cubicBezTo>
                    <a:pt x="1036" y="239"/>
                    <a:pt x="1011" y="226"/>
                    <a:pt x="985" y="217"/>
                  </a:cubicBezTo>
                  <a:lnTo>
                    <a:pt x="822" y="26"/>
                  </a:lnTo>
                  <a:cubicBezTo>
                    <a:pt x="820" y="23"/>
                    <a:pt x="800" y="1"/>
                    <a:pt x="769" y="0"/>
                  </a:cubicBezTo>
                  <a:cubicBezTo>
                    <a:pt x="746" y="-2"/>
                    <a:pt x="724" y="9"/>
                    <a:pt x="704" y="30"/>
                  </a:cubicBezTo>
                  <a:cubicBezTo>
                    <a:pt x="697" y="38"/>
                    <a:pt x="697" y="48"/>
                    <a:pt x="704" y="55"/>
                  </a:cubicBezTo>
                  <a:cubicBezTo>
                    <a:pt x="711" y="63"/>
                    <a:pt x="721" y="63"/>
                    <a:pt x="729" y="55"/>
                  </a:cubicBezTo>
                  <a:cubicBezTo>
                    <a:pt x="743" y="41"/>
                    <a:pt x="756" y="35"/>
                    <a:pt x="769" y="35"/>
                  </a:cubicBezTo>
                  <a:cubicBezTo>
                    <a:pt x="787" y="35"/>
                    <a:pt x="798" y="48"/>
                    <a:pt x="798" y="48"/>
                  </a:cubicBezTo>
                  <a:lnTo>
                    <a:pt x="930" y="204"/>
                  </a:lnTo>
                  <a:cubicBezTo>
                    <a:pt x="918" y="202"/>
                    <a:pt x="905" y="201"/>
                    <a:pt x="893" y="201"/>
                  </a:cubicBezTo>
                  <a:cubicBezTo>
                    <a:pt x="825" y="201"/>
                    <a:pt x="762" y="226"/>
                    <a:pt x="713" y="268"/>
                  </a:cubicBezTo>
                  <a:cubicBezTo>
                    <a:pt x="695" y="243"/>
                    <a:pt x="657" y="202"/>
                    <a:pt x="583" y="202"/>
                  </a:cubicBezTo>
                  <a:cubicBezTo>
                    <a:pt x="510" y="202"/>
                    <a:pt x="471" y="242"/>
                    <a:pt x="453" y="268"/>
                  </a:cubicBezTo>
                  <a:cubicBezTo>
                    <a:pt x="405" y="226"/>
                    <a:pt x="342" y="201"/>
                    <a:pt x="273" y="201"/>
                  </a:cubicBezTo>
                  <a:cubicBezTo>
                    <a:pt x="261" y="201"/>
                    <a:pt x="248" y="202"/>
                    <a:pt x="236" y="204"/>
                  </a:cubicBezTo>
                  <a:lnTo>
                    <a:pt x="367" y="48"/>
                  </a:lnTo>
                  <a:cubicBezTo>
                    <a:pt x="367" y="48"/>
                    <a:pt x="379" y="35"/>
                    <a:pt x="396" y="35"/>
                  </a:cubicBezTo>
                  <a:cubicBezTo>
                    <a:pt x="409" y="35"/>
                    <a:pt x="424" y="41"/>
                    <a:pt x="437" y="55"/>
                  </a:cubicBezTo>
                  <a:cubicBezTo>
                    <a:pt x="445" y="63"/>
                    <a:pt x="455" y="63"/>
                    <a:pt x="462" y="55"/>
                  </a:cubicBezTo>
                  <a:cubicBezTo>
                    <a:pt x="469" y="48"/>
                    <a:pt x="470" y="38"/>
                    <a:pt x="462" y="30"/>
                  </a:cubicBezTo>
                  <a:cubicBezTo>
                    <a:pt x="443" y="10"/>
                    <a:pt x="418" y="0"/>
                    <a:pt x="396" y="0"/>
                  </a:cubicBezTo>
                  <a:cubicBezTo>
                    <a:pt x="364" y="1"/>
                    <a:pt x="345" y="23"/>
                    <a:pt x="344" y="26"/>
                  </a:cubicBezTo>
                  <a:lnTo>
                    <a:pt x="182" y="218"/>
                  </a:lnTo>
                  <a:cubicBezTo>
                    <a:pt x="147" y="230"/>
                    <a:pt x="115" y="250"/>
                    <a:pt x="89" y="275"/>
                  </a:cubicBezTo>
                  <a:cubicBezTo>
                    <a:pt x="50" y="277"/>
                    <a:pt x="25" y="278"/>
                    <a:pt x="25" y="278"/>
                  </a:cubicBezTo>
                  <a:cubicBezTo>
                    <a:pt x="18" y="278"/>
                    <a:pt x="12" y="284"/>
                    <a:pt x="9" y="290"/>
                  </a:cubicBezTo>
                  <a:cubicBezTo>
                    <a:pt x="7" y="293"/>
                    <a:pt x="-10" y="350"/>
                    <a:pt x="7" y="415"/>
                  </a:cubicBezTo>
                  <a:cubicBezTo>
                    <a:pt x="3" y="436"/>
                    <a:pt x="0" y="456"/>
                    <a:pt x="0" y="476"/>
                  </a:cubicBezTo>
                  <a:cubicBezTo>
                    <a:pt x="0" y="562"/>
                    <a:pt x="39" y="641"/>
                    <a:pt x="106" y="693"/>
                  </a:cubicBezTo>
                  <a:cubicBezTo>
                    <a:pt x="109" y="696"/>
                    <a:pt x="114" y="696"/>
                    <a:pt x="117" y="696"/>
                  </a:cubicBezTo>
                  <a:cubicBezTo>
                    <a:pt x="121" y="696"/>
                    <a:pt x="127" y="693"/>
                    <a:pt x="130" y="689"/>
                  </a:cubicBezTo>
                  <a:cubicBezTo>
                    <a:pt x="136" y="682"/>
                    <a:pt x="134" y="670"/>
                    <a:pt x="127" y="664"/>
                  </a:cubicBezTo>
                  <a:cubicBezTo>
                    <a:pt x="67" y="618"/>
                    <a:pt x="34" y="549"/>
                    <a:pt x="34" y="473"/>
                  </a:cubicBezTo>
                  <a:cubicBezTo>
                    <a:pt x="34" y="459"/>
                    <a:pt x="35" y="446"/>
                    <a:pt x="37" y="433"/>
                  </a:cubicBezTo>
                  <a:cubicBezTo>
                    <a:pt x="77" y="434"/>
                    <a:pt x="120" y="436"/>
                    <a:pt x="163" y="436"/>
                  </a:cubicBezTo>
                  <a:cubicBezTo>
                    <a:pt x="168" y="436"/>
                    <a:pt x="171" y="436"/>
                    <a:pt x="175" y="436"/>
                  </a:cubicBezTo>
                  <a:cubicBezTo>
                    <a:pt x="184" y="436"/>
                    <a:pt x="192" y="428"/>
                    <a:pt x="192" y="418"/>
                  </a:cubicBezTo>
                  <a:cubicBezTo>
                    <a:pt x="192" y="409"/>
                    <a:pt x="185" y="401"/>
                    <a:pt x="175" y="401"/>
                  </a:cubicBezTo>
                  <a:lnTo>
                    <a:pt x="175" y="401"/>
                  </a:lnTo>
                  <a:cubicBezTo>
                    <a:pt x="127" y="401"/>
                    <a:pt x="82" y="399"/>
                    <a:pt x="38" y="398"/>
                  </a:cubicBezTo>
                  <a:cubicBezTo>
                    <a:pt x="29" y="360"/>
                    <a:pt x="35" y="325"/>
                    <a:pt x="38" y="307"/>
                  </a:cubicBezTo>
                  <a:cubicBezTo>
                    <a:pt x="73" y="306"/>
                    <a:pt x="178" y="301"/>
                    <a:pt x="294" y="307"/>
                  </a:cubicBezTo>
                  <a:cubicBezTo>
                    <a:pt x="303" y="345"/>
                    <a:pt x="297" y="380"/>
                    <a:pt x="294" y="398"/>
                  </a:cubicBezTo>
                  <a:cubicBezTo>
                    <a:pt x="287" y="398"/>
                    <a:pt x="275" y="399"/>
                    <a:pt x="262" y="399"/>
                  </a:cubicBezTo>
                  <a:cubicBezTo>
                    <a:pt x="254" y="399"/>
                    <a:pt x="245" y="408"/>
                    <a:pt x="246" y="417"/>
                  </a:cubicBezTo>
                  <a:cubicBezTo>
                    <a:pt x="246" y="425"/>
                    <a:pt x="255" y="434"/>
                    <a:pt x="264" y="433"/>
                  </a:cubicBezTo>
                  <a:cubicBezTo>
                    <a:pt x="291" y="431"/>
                    <a:pt x="308" y="431"/>
                    <a:pt x="309" y="431"/>
                  </a:cubicBezTo>
                  <a:cubicBezTo>
                    <a:pt x="316" y="431"/>
                    <a:pt x="322" y="425"/>
                    <a:pt x="324" y="419"/>
                  </a:cubicBezTo>
                  <a:cubicBezTo>
                    <a:pt x="325" y="417"/>
                    <a:pt x="344" y="355"/>
                    <a:pt x="324" y="287"/>
                  </a:cubicBezTo>
                  <a:cubicBezTo>
                    <a:pt x="322" y="280"/>
                    <a:pt x="315" y="275"/>
                    <a:pt x="308" y="274"/>
                  </a:cubicBezTo>
                  <a:cubicBezTo>
                    <a:pt x="248" y="271"/>
                    <a:pt x="191" y="269"/>
                    <a:pt x="143" y="271"/>
                  </a:cubicBezTo>
                  <a:cubicBezTo>
                    <a:pt x="181" y="246"/>
                    <a:pt x="226" y="233"/>
                    <a:pt x="273" y="233"/>
                  </a:cubicBezTo>
                  <a:cubicBezTo>
                    <a:pt x="405" y="233"/>
                    <a:pt x="513" y="341"/>
                    <a:pt x="513" y="473"/>
                  </a:cubicBezTo>
                  <a:cubicBezTo>
                    <a:pt x="513" y="606"/>
                    <a:pt x="405" y="714"/>
                    <a:pt x="273" y="714"/>
                  </a:cubicBezTo>
                  <a:cubicBezTo>
                    <a:pt x="245" y="714"/>
                    <a:pt x="217" y="709"/>
                    <a:pt x="191" y="699"/>
                  </a:cubicBezTo>
                  <a:cubicBezTo>
                    <a:pt x="182" y="696"/>
                    <a:pt x="172" y="701"/>
                    <a:pt x="169" y="709"/>
                  </a:cubicBezTo>
                  <a:cubicBezTo>
                    <a:pt x="166" y="718"/>
                    <a:pt x="171" y="728"/>
                    <a:pt x="179" y="731"/>
                  </a:cubicBezTo>
                  <a:cubicBezTo>
                    <a:pt x="210" y="741"/>
                    <a:pt x="240" y="747"/>
                    <a:pt x="273" y="747"/>
                  </a:cubicBezTo>
                  <a:cubicBezTo>
                    <a:pt x="424" y="747"/>
                    <a:pt x="548" y="623"/>
                    <a:pt x="548" y="472"/>
                  </a:cubicBezTo>
                  <a:cubicBezTo>
                    <a:pt x="548" y="402"/>
                    <a:pt x="522" y="336"/>
                    <a:pt x="478" y="288"/>
                  </a:cubicBezTo>
                  <a:cubicBezTo>
                    <a:pt x="488" y="271"/>
                    <a:pt x="519" y="233"/>
                    <a:pt x="583" y="233"/>
                  </a:cubicBezTo>
                  <a:cubicBezTo>
                    <a:pt x="647" y="233"/>
                    <a:pt x="678" y="271"/>
                    <a:pt x="688" y="288"/>
                  </a:cubicBezTo>
                  <a:cubicBezTo>
                    <a:pt x="644" y="336"/>
                    <a:pt x="618" y="402"/>
                    <a:pt x="618" y="472"/>
                  </a:cubicBezTo>
                  <a:cubicBezTo>
                    <a:pt x="618" y="623"/>
                    <a:pt x="742" y="747"/>
                    <a:pt x="893" y="747"/>
                  </a:cubicBezTo>
                  <a:cubicBezTo>
                    <a:pt x="1045" y="747"/>
                    <a:pt x="1169" y="623"/>
                    <a:pt x="1169" y="472"/>
                  </a:cubicBezTo>
                  <a:cubicBezTo>
                    <a:pt x="1166" y="418"/>
                    <a:pt x="1148" y="363"/>
                    <a:pt x="1115" y="3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6614280" y="3326760"/>
              <a:ext cx="64440" cy="64440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162" y="0"/>
                  </a:moveTo>
                  <a:cubicBezTo>
                    <a:pt x="153" y="0"/>
                    <a:pt x="144" y="7"/>
                    <a:pt x="144" y="17"/>
                  </a:cubicBezTo>
                  <a:cubicBezTo>
                    <a:pt x="144" y="87"/>
                    <a:pt x="87" y="144"/>
                    <a:pt x="17" y="144"/>
                  </a:cubicBezTo>
                  <a:cubicBezTo>
                    <a:pt x="9" y="144"/>
                    <a:pt x="0" y="151"/>
                    <a:pt x="0" y="162"/>
                  </a:cubicBezTo>
                  <a:cubicBezTo>
                    <a:pt x="0" y="170"/>
                    <a:pt x="7" y="179"/>
                    <a:pt x="17" y="179"/>
                  </a:cubicBezTo>
                  <a:cubicBezTo>
                    <a:pt x="106" y="179"/>
                    <a:pt x="179" y="106"/>
                    <a:pt x="179" y="17"/>
                  </a:cubicBezTo>
                  <a:cubicBezTo>
                    <a:pt x="179" y="9"/>
                    <a:pt x="172" y="0"/>
                    <a:pt x="1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9425" rIns="90000" bIns="19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6391440" y="3326760"/>
              <a:ext cx="64440" cy="64440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179" y="17"/>
                  </a:moveTo>
                  <a:cubicBezTo>
                    <a:pt x="179" y="9"/>
                    <a:pt x="172" y="0"/>
                    <a:pt x="161" y="0"/>
                  </a:cubicBezTo>
                  <a:cubicBezTo>
                    <a:pt x="153" y="0"/>
                    <a:pt x="144" y="7"/>
                    <a:pt x="144" y="17"/>
                  </a:cubicBezTo>
                  <a:cubicBezTo>
                    <a:pt x="144" y="87"/>
                    <a:pt x="87" y="144"/>
                    <a:pt x="17" y="144"/>
                  </a:cubicBezTo>
                  <a:cubicBezTo>
                    <a:pt x="8" y="144"/>
                    <a:pt x="0" y="151"/>
                    <a:pt x="0" y="162"/>
                  </a:cubicBezTo>
                  <a:cubicBezTo>
                    <a:pt x="0" y="170"/>
                    <a:pt x="7" y="179"/>
                    <a:pt x="17" y="179"/>
                  </a:cubicBezTo>
                  <a:cubicBezTo>
                    <a:pt x="106" y="179"/>
                    <a:pt x="179" y="106"/>
                    <a:pt x="1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19425" rIns="90000" bIns="19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2" name="Google Shape;472;p36"/>
          <p:cNvGrpSpPr/>
          <p:nvPr/>
        </p:nvGrpSpPr>
        <p:grpSpPr>
          <a:xfrm>
            <a:off x="913818" y="3974640"/>
            <a:ext cx="317160" cy="419760"/>
            <a:chOff x="6856560" y="1907640"/>
            <a:chExt cx="317160" cy="419760"/>
          </a:xfrm>
        </p:grpSpPr>
        <p:sp>
          <p:nvSpPr>
            <p:cNvPr id="473" name="Google Shape;473;p36"/>
            <p:cNvSpPr/>
            <p:nvPr/>
          </p:nvSpPr>
          <p:spPr>
            <a:xfrm>
              <a:off x="6856560" y="1989000"/>
              <a:ext cx="317160" cy="338400"/>
            </a:xfrm>
            <a:custGeom>
              <a:avLst/>
              <a:gdLst/>
              <a:ahLst/>
              <a:cxnLst/>
              <a:rect l="l" t="t" r="r" b="b"/>
              <a:pathLst>
                <a:path w="881" h="940" extrusionOk="0">
                  <a:moveTo>
                    <a:pt x="880" y="678"/>
                  </a:moveTo>
                  <a:cubicBezTo>
                    <a:pt x="875" y="596"/>
                    <a:pt x="862" y="526"/>
                    <a:pt x="862" y="523"/>
                  </a:cubicBezTo>
                  <a:cubicBezTo>
                    <a:pt x="861" y="516"/>
                    <a:pt x="855" y="510"/>
                    <a:pt x="846" y="510"/>
                  </a:cubicBezTo>
                  <a:cubicBezTo>
                    <a:pt x="820" y="507"/>
                    <a:pt x="794" y="506"/>
                    <a:pt x="768" y="504"/>
                  </a:cubicBezTo>
                  <a:cubicBezTo>
                    <a:pt x="771" y="343"/>
                    <a:pt x="769" y="178"/>
                    <a:pt x="766" y="16"/>
                  </a:cubicBezTo>
                  <a:cubicBezTo>
                    <a:pt x="766" y="8"/>
                    <a:pt x="757" y="-1"/>
                    <a:pt x="749" y="0"/>
                  </a:cubicBezTo>
                  <a:cubicBezTo>
                    <a:pt x="740" y="0"/>
                    <a:pt x="731" y="9"/>
                    <a:pt x="733" y="18"/>
                  </a:cubicBezTo>
                  <a:cubicBezTo>
                    <a:pt x="737" y="179"/>
                    <a:pt x="737" y="343"/>
                    <a:pt x="734" y="503"/>
                  </a:cubicBezTo>
                  <a:cubicBezTo>
                    <a:pt x="602" y="497"/>
                    <a:pt x="465" y="499"/>
                    <a:pt x="364" y="501"/>
                  </a:cubicBezTo>
                  <a:cubicBezTo>
                    <a:pt x="355" y="501"/>
                    <a:pt x="347" y="510"/>
                    <a:pt x="348" y="519"/>
                  </a:cubicBezTo>
                  <a:cubicBezTo>
                    <a:pt x="348" y="528"/>
                    <a:pt x="357" y="536"/>
                    <a:pt x="366" y="535"/>
                  </a:cubicBezTo>
                  <a:cubicBezTo>
                    <a:pt x="491" y="531"/>
                    <a:pt x="670" y="529"/>
                    <a:pt x="830" y="542"/>
                  </a:cubicBezTo>
                  <a:cubicBezTo>
                    <a:pt x="845" y="627"/>
                    <a:pt x="865" y="822"/>
                    <a:pt x="811" y="886"/>
                  </a:cubicBezTo>
                  <a:cubicBezTo>
                    <a:pt x="800" y="901"/>
                    <a:pt x="785" y="906"/>
                    <a:pt x="768" y="906"/>
                  </a:cubicBezTo>
                  <a:lnTo>
                    <a:pt x="185" y="906"/>
                  </a:lnTo>
                  <a:cubicBezTo>
                    <a:pt x="218" y="866"/>
                    <a:pt x="232" y="788"/>
                    <a:pt x="226" y="676"/>
                  </a:cubicBezTo>
                  <a:cubicBezTo>
                    <a:pt x="223" y="619"/>
                    <a:pt x="215" y="567"/>
                    <a:pt x="211" y="541"/>
                  </a:cubicBezTo>
                  <a:cubicBezTo>
                    <a:pt x="226" y="539"/>
                    <a:pt x="248" y="539"/>
                    <a:pt x="275" y="538"/>
                  </a:cubicBezTo>
                  <a:cubicBezTo>
                    <a:pt x="284" y="538"/>
                    <a:pt x="291" y="529"/>
                    <a:pt x="291" y="520"/>
                  </a:cubicBezTo>
                  <a:cubicBezTo>
                    <a:pt x="291" y="512"/>
                    <a:pt x="283" y="503"/>
                    <a:pt x="274" y="504"/>
                  </a:cubicBezTo>
                  <a:cubicBezTo>
                    <a:pt x="223" y="507"/>
                    <a:pt x="191" y="509"/>
                    <a:pt x="191" y="509"/>
                  </a:cubicBezTo>
                  <a:cubicBezTo>
                    <a:pt x="186" y="509"/>
                    <a:pt x="182" y="512"/>
                    <a:pt x="178" y="516"/>
                  </a:cubicBezTo>
                  <a:cubicBezTo>
                    <a:pt x="175" y="520"/>
                    <a:pt x="173" y="525"/>
                    <a:pt x="175" y="529"/>
                  </a:cubicBezTo>
                  <a:cubicBezTo>
                    <a:pt x="189" y="605"/>
                    <a:pt x="215" y="818"/>
                    <a:pt x="159" y="886"/>
                  </a:cubicBezTo>
                  <a:cubicBezTo>
                    <a:pt x="147" y="901"/>
                    <a:pt x="132" y="906"/>
                    <a:pt x="115" y="906"/>
                  </a:cubicBezTo>
                  <a:cubicBezTo>
                    <a:pt x="48" y="906"/>
                    <a:pt x="45" y="819"/>
                    <a:pt x="45" y="815"/>
                  </a:cubicBezTo>
                  <a:lnTo>
                    <a:pt x="45" y="815"/>
                  </a:lnTo>
                  <a:cubicBezTo>
                    <a:pt x="39" y="668"/>
                    <a:pt x="35" y="513"/>
                    <a:pt x="35" y="356"/>
                  </a:cubicBezTo>
                  <a:cubicBezTo>
                    <a:pt x="35" y="347"/>
                    <a:pt x="28" y="338"/>
                    <a:pt x="17" y="338"/>
                  </a:cubicBezTo>
                  <a:lnTo>
                    <a:pt x="17" y="338"/>
                  </a:lnTo>
                  <a:cubicBezTo>
                    <a:pt x="9" y="338"/>
                    <a:pt x="0" y="346"/>
                    <a:pt x="0" y="356"/>
                  </a:cubicBezTo>
                  <a:cubicBezTo>
                    <a:pt x="0" y="515"/>
                    <a:pt x="4" y="669"/>
                    <a:pt x="10" y="816"/>
                  </a:cubicBezTo>
                  <a:cubicBezTo>
                    <a:pt x="10" y="819"/>
                    <a:pt x="12" y="848"/>
                    <a:pt x="23" y="876"/>
                  </a:cubicBezTo>
                  <a:cubicBezTo>
                    <a:pt x="41" y="918"/>
                    <a:pt x="73" y="940"/>
                    <a:pt x="115" y="940"/>
                  </a:cubicBezTo>
                  <a:lnTo>
                    <a:pt x="769" y="940"/>
                  </a:lnTo>
                  <a:cubicBezTo>
                    <a:pt x="798" y="940"/>
                    <a:pt x="822" y="928"/>
                    <a:pt x="839" y="906"/>
                  </a:cubicBezTo>
                  <a:cubicBezTo>
                    <a:pt x="871" y="869"/>
                    <a:pt x="886" y="790"/>
                    <a:pt x="880" y="6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6856920" y="1907640"/>
              <a:ext cx="276120" cy="185760"/>
            </a:xfrm>
            <a:custGeom>
              <a:avLst/>
              <a:gdLst/>
              <a:ahLst/>
              <a:cxnLst/>
              <a:rect l="l" t="t" r="r" b="b"/>
              <a:pathLst>
                <a:path w="767" h="516" extrusionOk="0">
                  <a:moveTo>
                    <a:pt x="13" y="516"/>
                  </a:moveTo>
                  <a:lnTo>
                    <a:pt x="13" y="516"/>
                  </a:lnTo>
                  <a:cubicBezTo>
                    <a:pt x="24" y="516"/>
                    <a:pt x="31" y="509"/>
                    <a:pt x="31" y="499"/>
                  </a:cubicBezTo>
                  <a:cubicBezTo>
                    <a:pt x="31" y="266"/>
                    <a:pt x="38" y="94"/>
                    <a:pt x="41" y="43"/>
                  </a:cubicBezTo>
                  <a:cubicBezTo>
                    <a:pt x="60" y="41"/>
                    <a:pt x="99" y="38"/>
                    <a:pt x="155" y="37"/>
                  </a:cubicBezTo>
                  <a:cubicBezTo>
                    <a:pt x="155" y="62"/>
                    <a:pt x="155" y="95"/>
                    <a:pt x="159" y="132"/>
                  </a:cubicBezTo>
                  <a:cubicBezTo>
                    <a:pt x="161" y="140"/>
                    <a:pt x="166" y="146"/>
                    <a:pt x="175" y="146"/>
                  </a:cubicBezTo>
                  <a:cubicBezTo>
                    <a:pt x="177" y="146"/>
                    <a:pt x="201" y="148"/>
                    <a:pt x="242" y="151"/>
                  </a:cubicBezTo>
                  <a:lnTo>
                    <a:pt x="244" y="151"/>
                  </a:lnTo>
                  <a:cubicBezTo>
                    <a:pt x="252" y="151"/>
                    <a:pt x="260" y="143"/>
                    <a:pt x="261" y="135"/>
                  </a:cubicBezTo>
                  <a:cubicBezTo>
                    <a:pt x="261" y="126"/>
                    <a:pt x="254" y="117"/>
                    <a:pt x="245" y="117"/>
                  </a:cubicBezTo>
                  <a:cubicBezTo>
                    <a:pt x="222" y="116"/>
                    <a:pt x="204" y="116"/>
                    <a:pt x="193" y="114"/>
                  </a:cubicBezTo>
                  <a:cubicBezTo>
                    <a:pt x="190" y="84"/>
                    <a:pt x="190" y="57"/>
                    <a:pt x="191" y="35"/>
                  </a:cubicBezTo>
                  <a:cubicBezTo>
                    <a:pt x="287" y="33"/>
                    <a:pt x="423" y="31"/>
                    <a:pt x="587" y="37"/>
                  </a:cubicBezTo>
                  <a:cubicBezTo>
                    <a:pt x="587" y="57"/>
                    <a:pt x="587" y="84"/>
                    <a:pt x="586" y="114"/>
                  </a:cubicBezTo>
                  <a:cubicBezTo>
                    <a:pt x="510" y="120"/>
                    <a:pt x="427" y="121"/>
                    <a:pt x="335" y="120"/>
                  </a:cubicBezTo>
                  <a:cubicBezTo>
                    <a:pt x="327" y="120"/>
                    <a:pt x="318" y="127"/>
                    <a:pt x="318" y="137"/>
                  </a:cubicBezTo>
                  <a:cubicBezTo>
                    <a:pt x="318" y="146"/>
                    <a:pt x="325" y="155"/>
                    <a:pt x="335" y="155"/>
                  </a:cubicBezTo>
                  <a:cubicBezTo>
                    <a:pt x="357" y="155"/>
                    <a:pt x="379" y="155"/>
                    <a:pt x="401" y="155"/>
                  </a:cubicBezTo>
                  <a:cubicBezTo>
                    <a:pt x="474" y="155"/>
                    <a:pt x="542" y="152"/>
                    <a:pt x="603" y="148"/>
                  </a:cubicBezTo>
                  <a:cubicBezTo>
                    <a:pt x="612" y="148"/>
                    <a:pt x="618" y="140"/>
                    <a:pt x="620" y="133"/>
                  </a:cubicBezTo>
                  <a:cubicBezTo>
                    <a:pt x="624" y="97"/>
                    <a:pt x="624" y="65"/>
                    <a:pt x="624" y="40"/>
                  </a:cubicBezTo>
                  <a:cubicBezTo>
                    <a:pt x="657" y="41"/>
                    <a:pt x="692" y="43"/>
                    <a:pt x="729" y="44"/>
                  </a:cubicBezTo>
                  <a:cubicBezTo>
                    <a:pt x="730" y="65"/>
                    <a:pt x="732" y="102"/>
                    <a:pt x="733" y="156"/>
                  </a:cubicBezTo>
                  <a:cubicBezTo>
                    <a:pt x="733" y="165"/>
                    <a:pt x="740" y="172"/>
                    <a:pt x="751" y="172"/>
                  </a:cubicBezTo>
                  <a:lnTo>
                    <a:pt x="751" y="172"/>
                  </a:lnTo>
                  <a:cubicBezTo>
                    <a:pt x="759" y="172"/>
                    <a:pt x="768" y="164"/>
                    <a:pt x="767" y="155"/>
                  </a:cubicBezTo>
                  <a:cubicBezTo>
                    <a:pt x="764" y="75"/>
                    <a:pt x="762" y="27"/>
                    <a:pt x="762" y="27"/>
                  </a:cubicBezTo>
                  <a:cubicBezTo>
                    <a:pt x="762" y="18"/>
                    <a:pt x="755" y="11"/>
                    <a:pt x="746" y="11"/>
                  </a:cubicBezTo>
                  <a:cubicBezTo>
                    <a:pt x="314" y="-14"/>
                    <a:pt x="31" y="11"/>
                    <a:pt x="28" y="11"/>
                  </a:cubicBezTo>
                  <a:cubicBezTo>
                    <a:pt x="19" y="12"/>
                    <a:pt x="13" y="18"/>
                    <a:pt x="12" y="27"/>
                  </a:cubicBezTo>
                  <a:cubicBezTo>
                    <a:pt x="12" y="28"/>
                    <a:pt x="2" y="220"/>
                    <a:pt x="2" y="499"/>
                  </a:cubicBezTo>
                  <a:cubicBezTo>
                    <a:pt x="-4" y="507"/>
                    <a:pt x="5" y="516"/>
                    <a:pt x="13" y="5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6969240" y="1996200"/>
              <a:ext cx="54720" cy="54720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149" y="18"/>
                  </a:moveTo>
                  <a:cubicBezTo>
                    <a:pt x="147" y="11"/>
                    <a:pt x="141" y="4"/>
                    <a:pt x="134" y="4"/>
                  </a:cubicBezTo>
                  <a:cubicBezTo>
                    <a:pt x="73" y="-4"/>
                    <a:pt x="19" y="4"/>
                    <a:pt x="18" y="4"/>
                  </a:cubicBezTo>
                  <a:cubicBezTo>
                    <a:pt x="10" y="5"/>
                    <a:pt x="4" y="11"/>
                    <a:pt x="3" y="18"/>
                  </a:cubicBezTo>
                  <a:cubicBezTo>
                    <a:pt x="3" y="21"/>
                    <a:pt x="-4" y="75"/>
                    <a:pt x="3" y="135"/>
                  </a:cubicBezTo>
                  <a:cubicBezTo>
                    <a:pt x="4" y="142"/>
                    <a:pt x="10" y="149"/>
                    <a:pt x="18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6" y="149"/>
                  </a:cubicBezTo>
                  <a:cubicBezTo>
                    <a:pt x="143" y="148"/>
                    <a:pt x="149" y="142"/>
                    <a:pt x="150" y="135"/>
                  </a:cubicBezTo>
                  <a:cubicBezTo>
                    <a:pt x="149" y="133"/>
                    <a:pt x="156" y="79"/>
                    <a:pt x="149" y="18"/>
                  </a:cubicBezTo>
                  <a:moveTo>
                    <a:pt x="115" y="117"/>
                  </a:moveTo>
                  <a:cubicBezTo>
                    <a:pt x="99" y="119"/>
                    <a:pt x="69" y="120"/>
                    <a:pt x="34" y="117"/>
                  </a:cubicBezTo>
                  <a:cubicBezTo>
                    <a:pt x="31" y="84"/>
                    <a:pt x="32" y="53"/>
                    <a:pt x="34" y="36"/>
                  </a:cubicBezTo>
                  <a:cubicBezTo>
                    <a:pt x="50" y="34"/>
                    <a:pt x="80" y="33"/>
                    <a:pt x="115" y="36"/>
                  </a:cubicBezTo>
                  <a:cubicBezTo>
                    <a:pt x="118" y="69"/>
                    <a:pt x="117" y="100"/>
                    <a:pt x="115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6894360" y="1996200"/>
              <a:ext cx="54720" cy="54720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148" y="18"/>
                  </a:moveTo>
                  <a:cubicBezTo>
                    <a:pt x="147" y="11"/>
                    <a:pt x="141" y="4"/>
                    <a:pt x="134" y="4"/>
                  </a:cubicBezTo>
                  <a:cubicBezTo>
                    <a:pt x="73" y="-4"/>
                    <a:pt x="19" y="4"/>
                    <a:pt x="17" y="4"/>
                  </a:cubicBezTo>
                  <a:cubicBezTo>
                    <a:pt x="10" y="5"/>
                    <a:pt x="4" y="11"/>
                    <a:pt x="3" y="18"/>
                  </a:cubicBezTo>
                  <a:cubicBezTo>
                    <a:pt x="3" y="21"/>
                    <a:pt x="-5" y="75"/>
                    <a:pt x="3" y="135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5" y="149"/>
                  </a:cubicBezTo>
                  <a:cubicBezTo>
                    <a:pt x="143" y="148"/>
                    <a:pt x="148" y="142"/>
                    <a:pt x="150" y="135"/>
                  </a:cubicBezTo>
                  <a:cubicBezTo>
                    <a:pt x="148" y="133"/>
                    <a:pt x="156" y="79"/>
                    <a:pt x="148" y="18"/>
                  </a:cubicBezTo>
                  <a:moveTo>
                    <a:pt x="116" y="117"/>
                  </a:moveTo>
                  <a:cubicBezTo>
                    <a:pt x="100" y="119"/>
                    <a:pt x="70" y="120"/>
                    <a:pt x="35" y="117"/>
                  </a:cubicBezTo>
                  <a:cubicBezTo>
                    <a:pt x="32" y="84"/>
                    <a:pt x="33" y="53"/>
                    <a:pt x="35" y="36"/>
                  </a:cubicBezTo>
                  <a:cubicBezTo>
                    <a:pt x="51" y="34"/>
                    <a:pt x="81" y="33"/>
                    <a:pt x="116" y="36"/>
                  </a:cubicBezTo>
                  <a:cubicBezTo>
                    <a:pt x="119" y="69"/>
                    <a:pt x="116" y="100"/>
                    <a:pt x="116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7043760" y="1996200"/>
              <a:ext cx="54720" cy="54720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149" y="18"/>
                  </a:moveTo>
                  <a:cubicBezTo>
                    <a:pt x="147" y="11"/>
                    <a:pt x="141" y="4"/>
                    <a:pt x="134" y="4"/>
                  </a:cubicBezTo>
                  <a:cubicBezTo>
                    <a:pt x="73" y="-4"/>
                    <a:pt x="19" y="4"/>
                    <a:pt x="17" y="4"/>
                  </a:cubicBezTo>
                  <a:cubicBezTo>
                    <a:pt x="10" y="5"/>
                    <a:pt x="4" y="11"/>
                    <a:pt x="3" y="18"/>
                  </a:cubicBezTo>
                  <a:cubicBezTo>
                    <a:pt x="3" y="21"/>
                    <a:pt x="-4" y="75"/>
                    <a:pt x="3" y="135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5" y="149"/>
                  </a:cubicBezTo>
                  <a:cubicBezTo>
                    <a:pt x="143" y="148"/>
                    <a:pt x="149" y="142"/>
                    <a:pt x="150" y="135"/>
                  </a:cubicBezTo>
                  <a:cubicBezTo>
                    <a:pt x="149" y="133"/>
                    <a:pt x="156" y="79"/>
                    <a:pt x="149" y="18"/>
                  </a:cubicBezTo>
                  <a:moveTo>
                    <a:pt x="117" y="117"/>
                  </a:moveTo>
                  <a:cubicBezTo>
                    <a:pt x="101" y="119"/>
                    <a:pt x="70" y="120"/>
                    <a:pt x="35" y="117"/>
                  </a:cubicBezTo>
                  <a:cubicBezTo>
                    <a:pt x="32" y="84"/>
                    <a:pt x="33" y="53"/>
                    <a:pt x="35" y="36"/>
                  </a:cubicBezTo>
                  <a:cubicBezTo>
                    <a:pt x="51" y="34"/>
                    <a:pt x="82" y="33"/>
                    <a:pt x="117" y="36"/>
                  </a:cubicBezTo>
                  <a:cubicBezTo>
                    <a:pt x="119" y="69"/>
                    <a:pt x="118" y="100"/>
                    <a:pt x="117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6968880" y="2081160"/>
              <a:ext cx="54720" cy="54720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134" y="149"/>
                  </a:moveTo>
                  <a:cubicBezTo>
                    <a:pt x="141" y="148"/>
                    <a:pt x="147" y="142"/>
                    <a:pt x="148" y="135"/>
                  </a:cubicBezTo>
                  <a:cubicBezTo>
                    <a:pt x="148" y="132"/>
                    <a:pt x="156" y="78"/>
                    <a:pt x="148" y="18"/>
                  </a:cubicBezTo>
                  <a:cubicBezTo>
                    <a:pt x="147" y="11"/>
                    <a:pt x="141" y="4"/>
                    <a:pt x="134" y="4"/>
                  </a:cubicBezTo>
                  <a:cubicBezTo>
                    <a:pt x="72" y="-4"/>
                    <a:pt x="19" y="4"/>
                    <a:pt x="17" y="4"/>
                  </a:cubicBezTo>
                  <a:cubicBezTo>
                    <a:pt x="10" y="5"/>
                    <a:pt x="4" y="11"/>
                    <a:pt x="3" y="18"/>
                  </a:cubicBezTo>
                  <a:cubicBezTo>
                    <a:pt x="3" y="21"/>
                    <a:pt x="-5" y="75"/>
                    <a:pt x="3" y="135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5" y="152"/>
                  </a:cubicBezTo>
                  <a:cubicBezTo>
                    <a:pt x="109" y="152"/>
                    <a:pt x="132" y="149"/>
                    <a:pt x="134" y="149"/>
                  </a:cubicBezTo>
                  <a:moveTo>
                    <a:pt x="35" y="117"/>
                  </a:moveTo>
                  <a:cubicBezTo>
                    <a:pt x="32" y="84"/>
                    <a:pt x="33" y="53"/>
                    <a:pt x="35" y="36"/>
                  </a:cubicBezTo>
                  <a:cubicBezTo>
                    <a:pt x="51" y="34"/>
                    <a:pt x="81" y="33"/>
                    <a:pt x="116" y="36"/>
                  </a:cubicBezTo>
                  <a:cubicBezTo>
                    <a:pt x="119" y="69"/>
                    <a:pt x="118" y="100"/>
                    <a:pt x="116" y="117"/>
                  </a:cubicBezTo>
                  <a:cubicBezTo>
                    <a:pt x="100" y="119"/>
                    <a:pt x="70" y="120"/>
                    <a:pt x="35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6894360" y="2080800"/>
              <a:ext cx="55080" cy="54720"/>
            </a:xfrm>
            <a:custGeom>
              <a:avLst/>
              <a:gdLst/>
              <a:ahLst/>
              <a:cxnLst/>
              <a:rect l="l" t="t" r="r" b="b"/>
              <a:pathLst>
                <a:path w="153" h="152" extrusionOk="0">
                  <a:moveTo>
                    <a:pt x="134" y="3"/>
                  </a:moveTo>
                  <a:cubicBezTo>
                    <a:pt x="73" y="-4"/>
                    <a:pt x="19" y="3"/>
                    <a:pt x="17" y="3"/>
                  </a:cubicBezTo>
                  <a:cubicBezTo>
                    <a:pt x="10" y="5"/>
                    <a:pt x="4" y="10"/>
                    <a:pt x="3" y="18"/>
                  </a:cubicBezTo>
                  <a:cubicBezTo>
                    <a:pt x="3" y="21"/>
                    <a:pt x="-5" y="75"/>
                    <a:pt x="3" y="134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5" y="149"/>
                  </a:cubicBezTo>
                  <a:cubicBezTo>
                    <a:pt x="143" y="147"/>
                    <a:pt x="148" y="142"/>
                    <a:pt x="150" y="134"/>
                  </a:cubicBezTo>
                  <a:cubicBezTo>
                    <a:pt x="150" y="131"/>
                    <a:pt x="157" y="77"/>
                    <a:pt x="150" y="18"/>
                  </a:cubicBezTo>
                  <a:cubicBezTo>
                    <a:pt x="147" y="10"/>
                    <a:pt x="141" y="5"/>
                    <a:pt x="134" y="3"/>
                  </a:cubicBezTo>
                  <a:moveTo>
                    <a:pt x="116" y="118"/>
                  </a:moveTo>
                  <a:cubicBezTo>
                    <a:pt x="100" y="120"/>
                    <a:pt x="70" y="121"/>
                    <a:pt x="35" y="118"/>
                  </a:cubicBezTo>
                  <a:cubicBezTo>
                    <a:pt x="32" y="85"/>
                    <a:pt x="33" y="54"/>
                    <a:pt x="35" y="37"/>
                  </a:cubicBezTo>
                  <a:cubicBezTo>
                    <a:pt x="51" y="35"/>
                    <a:pt x="81" y="34"/>
                    <a:pt x="116" y="37"/>
                  </a:cubicBezTo>
                  <a:cubicBezTo>
                    <a:pt x="119" y="70"/>
                    <a:pt x="116" y="101"/>
                    <a:pt x="116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7043760" y="2080800"/>
              <a:ext cx="55080" cy="54720"/>
            </a:xfrm>
            <a:custGeom>
              <a:avLst/>
              <a:gdLst/>
              <a:ahLst/>
              <a:cxnLst/>
              <a:rect l="l" t="t" r="r" b="b"/>
              <a:pathLst>
                <a:path w="153" h="152" extrusionOk="0">
                  <a:moveTo>
                    <a:pt x="134" y="3"/>
                  </a:moveTo>
                  <a:cubicBezTo>
                    <a:pt x="73" y="-4"/>
                    <a:pt x="19" y="3"/>
                    <a:pt x="17" y="3"/>
                  </a:cubicBezTo>
                  <a:cubicBezTo>
                    <a:pt x="10" y="5"/>
                    <a:pt x="4" y="10"/>
                    <a:pt x="3" y="18"/>
                  </a:cubicBezTo>
                  <a:cubicBezTo>
                    <a:pt x="3" y="21"/>
                    <a:pt x="-4" y="75"/>
                    <a:pt x="3" y="134"/>
                  </a:cubicBezTo>
                  <a:cubicBezTo>
                    <a:pt x="4" y="142"/>
                    <a:pt x="10" y="149"/>
                    <a:pt x="17" y="149"/>
                  </a:cubicBezTo>
                  <a:cubicBezTo>
                    <a:pt x="38" y="152"/>
                    <a:pt x="58" y="152"/>
                    <a:pt x="76" y="152"/>
                  </a:cubicBezTo>
                  <a:cubicBezTo>
                    <a:pt x="109" y="152"/>
                    <a:pt x="134" y="149"/>
                    <a:pt x="135" y="149"/>
                  </a:cubicBezTo>
                  <a:cubicBezTo>
                    <a:pt x="143" y="147"/>
                    <a:pt x="149" y="142"/>
                    <a:pt x="150" y="134"/>
                  </a:cubicBezTo>
                  <a:cubicBezTo>
                    <a:pt x="150" y="131"/>
                    <a:pt x="157" y="77"/>
                    <a:pt x="150" y="18"/>
                  </a:cubicBezTo>
                  <a:cubicBezTo>
                    <a:pt x="149" y="10"/>
                    <a:pt x="141" y="5"/>
                    <a:pt x="134" y="3"/>
                  </a:cubicBezTo>
                  <a:moveTo>
                    <a:pt x="117" y="118"/>
                  </a:moveTo>
                  <a:cubicBezTo>
                    <a:pt x="101" y="120"/>
                    <a:pt x="70" y="121"/>
                    <a:pt x="35" y="118"/>
                  </a:cubicBezTo>
                  <a:cubicBezTo>
                    <a:pt x="32" y="85"/>
                    <a:pt x="33" y="54"/>
                    <a:pt x="35" y="37"/>
                  </a:cubicBezTo>
                  <a:cubicBezTo>
                    <a:pt x="51" y="35"/>
                    <a:pt x="82" y="34"/>
                    <a:pt x="117" y="37"/>
                  </a:cubicBezTo>
                  <a:cubicBezTo>
                    <a:pt x="119" y="70"/>
                    <a:pt x="118" y="101"/>
                    <a:pt x="117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7021800" y="2242800"/>
              <a:ext cx="110520" cy="12600"/>
            </a:xfrm>
            <a:custGeom>
              <a:avLst/>
              <a:gdLst/>
              <a:ahLst/>
              <a:cxnLst/>
              <a:rect l="l" t="t" r="r" b="b"/>
              <a:pathLst>
                <a:path w="307" h="35" extrusionOk="0">
                  <a:moveTo>
                    <a:pt x="307" y="18"/>
                  </a:moveTo>
                  <a:cubicBezTo>
                    <a:pt x="307" y="9"/>
                    <a:pt x="300" y="0"/>
                    <a:pt x="290" y="0"/>
                  </a:cubicBezTo>
                  <a:lnTo>
                    <a:pt x="17" y="0"/>
                  </a:lnTo>
                  <a:cubicBezTo>
                    <a:pt x="9" y="0"/>
                    <a:pt x="0" y="8"/>
                    <a:pt x="0" y="18"/>
                  </a:cubicBezTo>
                  <a:cubicBezTo>
                    <a:pt x="0" y="28"/>
                    <a:pt x="7" y="35"/>
                    <a:pt x="17" y="35"/>
                  </a:cubicBezTo>
                  <a:lnTo>
                    <a:pt x="290" y="35"/>
                  </a:lnTo>
                  <a:cubicBezTo>
                    <a:pt x="298" y="35"/>
                    <a:pt x="307" y="28"/>
                    <a:pt x="307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6972840" y="2242800"/>
              <a:ext cx="33120" cy="12600"/>
            </a:xfrm>
            <a:custGeom>
              <a:avLst/>
              <a:gdLst/>
              <a:ahLst/>
              <a:cxnLst/>
              <a:rect l="l" t="t" r="r" b="b"/>
              <a:pathLst>
                <a:path w="92" h="35" extrusionOk="0">
                  <a:moveTo>
                    <a:pt x="75" y="35"/>
                  </a:moveTo>
                  <a:cubicBezTo>
                    <a:pt x="83" y="35"/>
                    <a:pt x="92" y="28"/>
                    <a:pt x="92" y="18"/>
                  </a:cubicBezTo>
                  <a:cubicBezTo>
                    <a:pt x="92" y="8"/>
                    <a:pt x="85" y="0"/>
                    <a:pt x="75" y="0"/>
                  </a:cubicBezTo>
                  <a:lnTo>
                    <a:pt x="18" y="0"/>
                  </a:lnTo>
                  <a:cubicBezTo>
                    <a:pt x="9" y="0"/>
                    <a:pt x="0" y="8"/>
                    <a:pt x="0" y="18"/>
                  </a:cubicBezTo>
                  <a:cubicBezTo>
                    <a:pt x="0" y="28"/>
                    <a:pt x="8" y="35"/>
                    <a:pt x="18" y="35"/>
                  </a:cubicBezTo>
                  <a:lnTo>
                    <a:pt x="75" y="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6968880" y="2207160"/>
              <a:ext cx="158760" cy="12600"/>
            </a:xfrm>
            <a:custGeom>
              <a:avLst/>
              <a:gdLst/>
              <a:ahLst/>
              <a:cxnLst/>
              <a:rect l="l" t="t" r="r" b="b"/>
              <a:pathLst>
                <a:path w="441" h="35" extrusionOk="0">
                  <a:moveTo>
                    <a:pt x="424" y="0"/>
                  </a:moveTo>
                  <a:lnTo>
                    <a:pt x="17" y="0"/>
                  </a:ln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7" y="35"/>
                    <a:pt x="17" y="35"/>
                  </a:cubicBezTo>
                  <a:lnTo>
                    <a:pt x="424" y="35"/>
                  </a:lnTo>
                  <a:cubicBezTo>
                    <a:pt x="432" y="35"/>
                    <a:pt x="441" y="28"/>
                    <a:pt x="441" y="18"/>
                  </a:cubicBezTo>
                  <a:cubicBezTo>
                    <a:pt x="440" y="8"/>
                    <a:pt x="432" y="0"/>
                    <a:pt x="4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6966000" y="2278440"/>
              <a:ext cx="130680" cy="12600"/>
            </a:xfrm>
            <a:custGeom>
              <a:avLst/>
              <a:gdLst/>
              <a:ahLst/>
              <a:cxnLst/>
              <a:rect l="l" t="t" r="r" b="b"/>
              <a:pathLst>
                <a:path w="363" h="35" extrusionOk="0">
                  <a:moveTo>
                    <a:pt x="0" y="18"/>
                  </a:moveTo>
                  <a:cubicBezTo>
                    <a:pt x="0" y="27"/>
                    <a:pt x="8" y="35"/>
                    <a:pt x="18" y="35"/>
                  </a:cubicBezTo>
                  <a:lnTo>
                    <a:pt x="346" y="35"/>
                  </a:lnTo>
                  <a:cubicBezTo>
                    <a:pt x="354" y="35"/>
                    <a:pt x="363" y="28"/>
                    <a:pt x="363" y="18"/>
                  </a:cubicBezTo>
                  <a:cubicBezTo>
                    <a:pt x="363" y="8"/>
                    <a:pt x="356" y="0"/>
                    <a:pt x="346" y="0"/>
                  </a:cubicBezTo>
                  <a:lnTo>
                    <a:pt x="18" y="0"/>
                  </a:lnTo>
                  <a:cubicBezTo>
                    <a:pt x="8" y="0"/>
                    <a:pt x="0" y="9"/>
                    <a:pt x="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7112520" y="2278440"/>
              <a:ext cx="12600" cy="1260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0" y="18"/>
                  </a:moveTo>
                  <a:cubicBezTo>
                    <a:pt x="0" y="27"/>
                    <a:pt x="7" y="35"/>
                    <a:pt x="17" y="35"/>
                  </a:cubicBezTo>
                  <a:cubicBezTo>
                    <a:pt x="26" y="35"/>
                    <a:pt x="35" y="28"/>
                    <a:pt x="35" y="18"/>
                  </a:cubicBezTo>
                  <a:cubicBezTo>
                    <a:pt x="35" y="8"/>
                    <a:pt x="28" y="0"/>
                    <a:pt x="17" y="0"/>
                  </a:cubicBezTo>
                  <a:cubicBezTo>
                    <a:pt x="7" y="0"/>
                    <a:pt x="0" y="9"/>
                    <a:pt x="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p35">
            <a:extLst>
              <a:ext uri="{FF2B5EF4-FFF2-40B4-BE49-F238E27FC236}">
                <a16:creationId xmlns:a16="http://schemas.microsoft.com/office/drawing/2014/main" id="{35253534-F5C2-C5FB-59E8-C17E913FBC91}"/>
              </a:ext>
            </a:extLst>
          </p:cNvPr>
          <p:cNvSpPr txBox="1">
            <a:spLocks/>
          </p:cNvSpPr>
          <p:nvPr/>
        </p:nvSpPr>
        <p:spPr>
          <a:xfrm>
            <a:off x="1357336" y="2157186"/>
            <a:ext cx="100396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Purpose</a:t>
            </a:r>
          </a:p>
        </p:txBody>
      </p:sp>
      <p:sp>
        <p:nvSpPr>
          <p:cNvPr id="3" name="Google Shape;388;p35">
            <a:extLst>
              <a:ext uri="{FF2B5EF4-FFF2-40B4-BE49-F238E27FC236}">
                <a16:creationId xmlns:a16="http://schemas.microsoft.com/office/drawing/2014/main" id="{E2C9AB42-EA8F-5E6F-91CC-6565BCEE5D7E}"/>
              </a:ext>
            </a:extLst>
          </p:cNvPr>
          <p:cNvSpPr txBox="1">
            <a:spLocks/>
          </p:cNvSpPr>
          <p:nvPr/>
        </p:nvSpPr>
        <p:spPr>
          <a:xfrm>
            <a:off x="1357336" y="2730273"/>
            <a:ext cx="4614049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anken Grotesk"/>
              <a:buNone/>
              <a:defRPr sz="16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l"/>
            <a:r>
              <a:rPr lang="en-US" dirty="0"/>
              <a:t>Automate the process of extracting fixed-length audio segments (default: 10 seconds).</a:t>
            </a:r>
          </a:p>
          <a:p>
            <a:pPr marL="0" indent="0" algn="l"/>
            <a:r>
              <a:rPr lang="en-US" dirty="0"/>
              <a:t>Ensure audio files meet the required duration before processing.</a:t>
            </a:r>
          </a:p>
        </p:txBody>
      </p:sp>
      <p:sp>
        <p:nvSpPr>
          <p:cNvPr id="16" name="Google Shape;385;p35">
            <a:extLst>
              <a:ext uri="{FF2B5EF4-FFF2-40B4-BE49-F238E27FC236}">
                <a16:creationId xmlns:a16="http://schemas.microsoft.com/office/drawing/2014/main" id="{C738B63C-CEED-9B05-5028-EA93344610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0285" y="367370"/>
            <a:ext cx="7843429" cy="16739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02. Audio Trimming and Duration Handling</a:t>
            </a:r>
          </a:p>
        </p:txBody>
      </p:sp>
      <p:cxnSp>
        <p:nvCxnSpPr>
          <p:cNvPr id="17" name="Google Shape;393;p35">
            <a:extLst>
              <a:ext uri="{FF2B5EF4-FFF2-40B4-BE49-F238E27FC236}">
                <a16:creationId xmlns:a16="http://schemas.microsoft.com/office/drawing/2014/main" id="{2053B8D4-BCB9-C37D-15AF-E99EF78A97A7}"/>
              </a:ext>
            </a:extLst>
          </p:cNvPr>
          <p:cNvCxnSpPr>
            <a:cxnSpLocks/>
          </p:cNvCxnSpPr>
          <p:nvPr/>
        </p:nvCxnSpPr>
        <p:spPr>
          <a:xfrm>
            <a:off x="1357336" y="2571750"/>
            <a:ext cx="95043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AI Speech Classifier Pitch Deck by Slidesgo">
  <a:themeElements>
    <a:clrScheme name="Simple Light">
      <a:dk1>
        <a:srgbClr val="FFFFFF"/>
      </a:dk1>
      <a:lt1>
        <a:srgbClr val="18191A"/>
      </a:lt1>
      <a:dk2>
        <a:srgbClr val="FF8CB8"/>
      </a:dk2>
      <a:lt2>
        <a:srgbClr val="CE3E6E"/>
      </a:lt2>
      <a:accent1>
        <a:srgbClr val="9C2443"/>
      </a:accent1>
      <a:accent2>
        <a:srgbClr val="E6AC9E"/>
      </a:accent2>
      <a:accent3>
        <a:srgbClr val="F29877"/>
      </a:accent3>
      <a:accent4>
        <a:srgbClr val="E2793E"/>
      </a:accent4>
      <a:accent5>
        <a:srgbClr val="F1C469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1615</Words>
  <Application>Microsoft Office PowerPoint</Application>
  <PresentationFormat>On-screen Show (16:9)</PresentationFormat>
  <Paragraphs>242</Paragraphs>
  <Slides>32</Slides>
  <Notes>32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Hanken Grotesk Light</vt:lpstr>
      <vt:lpstr>Syne</vt:lpstr>
      <vt:lpstr>Arial</vt:lpstr>
      <vt:lpstr>Nunito Light</vt:lpstr>
      <vt:lpstr>Hanken Grotesk</vt:lpstr>
      <vt:lpstr>AI Speech Classifier Pitch Deck by Slidesgo</vt:lpstr>
      <vt:lpstr>Arabic Text-to-Speech(TTS)</vt:lpstr>
      <vt:lpstr>WHAT IS Text-to-Speech?</vt:lpstr>
      <vt:lpstr>TABLE OF CONTENTS</vt:lpstr>
      <vt:lpstr>INTRODUCTION</vt:lpstr>
      <vt:lpstr>Phase 1 Pipeline</vt:lpstr>
      <vt:lpstr>Phase 2 Pipeline</vt:lpstr>
      <vt:lpstr>Phase 1</vt:lpstr>
      <vt:lpstr>01. Audio Extraction from YouTube Videos</vt:lpstr>
      <vt:lpstr>02. Audio Trimming and Duration Handling</vt:lpstr>
      <vt:lpstr>03. Vocal Isolation</vt:lpstr>
      <vt:lpstr>04. Audio Trimming and Duration Handling</vt:lpstr>
      <vt:lpstr>05. Volume Boosting for Audio Files</vt:lpstr>
      <vt:lpstr>06. Audio Transcription with Whisper</vt:lpstr>
      <vt:lpstr>Phase 2</vt:lpstr>
      <vt:lpstr>01.Removing Duplicates</vt:lpstr>
      <vt:lpstr>02. Mapping and Renaming File Names</vt:lpstr>
      <vt:lpstr>03. Filtering and Cleaning Transcriptions</vt:lpstr>
      <vt:lpstr>04. Generating Transcription Files for Model Input</vt:lpstr>
      <vt:lpstr>05. Preprocessing the Text File</vt:lpstr>
      <vt:lpstr>06. Preprocessing Audio Files for Fastpitch</vt:lpstr>
      <vt:lpstr>07. Adding Titles to WAV Files</vt:lpstr>
      <vt:lpstr>08. Extracting MelSpectrograms</vt:lpstr>
      <vt:lpstr>09. Text Preprocessing</vt:lpstr>
      <vt:lpstr>10. Converting Buckwalter to Phonemes</vt:lpstr>
      <vt:lpstr>04. Models</vt:lpstr>
      <vt:lpstr>Models</vt:lpstr>
      <vt:lpstr>05.Project Summary</vt:lpstr>
      <vt:lpstr>PowerPoint Presentation</vt:lpstr>
      <vt:lpstr>Bonus</vt:lpstr>
      <vt:lpstr>01. Evaluation Metrics</vt:lpstr>
      <vt:lpstr>02.Flask App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Moataz</cp:lastModifiedBy>
  <cp:revision>3</cp:revision>
  <dcterms:modified xsi:type="dcterms:W3CDTF">2024-12-22T07:18:40Z</dcterms:modified>
</cp:coreProperties>
</file>